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856" r:id="rId4"/>
  </p:sldMasterIdLst>
  <p:notesMasterIdLst>
    <p:notesMasterId r:id="rId55"/>
  </p:notesMasterIdLst>
  <p:sldIdLst>
    <p:sldId id="256" r:id="rId5"/>
    <p:sldId id="323" r:id="rId6"/>
    <p:sldId id="327" r:id="rId7"/>
    <p:sldId id="330" r:id="rId8"/>
    <p:sldId id="329" r:id="rId9"/>
    <p:sldId id="328" r:id="rId10"/>
    <p:sldId id="334" r:id="rId11"/>
    <p:sldId id="335" r:id="rId12"/>
    <p:sldId id="336" r:id="rId13"/>
    <p:sldId id="337" r:id="rId14"/>
    <p:sldId id="338" r:id="rId15"/>
    <p:sldId id="331" r:id="rId16"/>
    <p:sldId id="304" r:id="rId17"/>
    <p:sldId id="315" r:id="rId18"/>
    <p:sldId id="258" r:id="rId19"/>
    <p:sldId id="314" r:id="rId20"/>
    <p:sldId id="261" r:id="rId21"/>
    <p:sldId id="324" r:id="rId22"/>
    <p:sldId id="264" r:id="rId23"/>
    <p:sldId id="265" r:id="rId24"/>
    <p:sldId id="266" r:id="rId25"/>
    <p:sldId id="310" r:id="rId26"/>
    <p:sldId id="277" r:id="rId27"/>
    <p:sldId id="279" r:id="rId28"/>
    <p:sldId id="293" r:id="rId29"/>
    <p:sldId id="295" r:id="rId30"/>
    <p:sldId id="294" r:id="rId31"/>
    <p:sldId id="332" r:id="rId32"/>
    <p:sldId id="318" r:id="rId33"/>
    <p:sldId id="307" r:id="rId34"/>
    <p:sldId id="274" r:id="rId35"/>
    <p:sldId id="275" r:id="rId36"/>
    <p:sldId id="278" r:id="rId37"/>
    <p:sldId id="316" r:id="rId38"/>
    <p:sldId id="280" r:id="rId39"/>
    <p:sldId id="281" r:id="rId40"/>
    <p:sldId id="283" r:id="rId41"/>
    <p:sldId id="286" r:id="rId42"/>
    <p:sldId id="285" r:id="rId43"/>
    <p:sldId id="284" r:id="rId44"/>
    <p:sldId id="287" r:id="rId45"/>
    <p:sldId id="321" r:id="rId46"/>
    <p:sldId id="290" r:id="rId47"/>
    <p:sldId id="306" r:id="rId48"/>
    <p:sldId id="288" r:id="rId49"/>
    <p:sldId id="298" r:id="rId50"/>
    <p:sldId id="312" r:id="rId51"/>
    <p:sldId id="301" r:id="rId52"/>
    <p:sldId id="313" r:id="rId53"/>
    <p:sldId id="302" r:id="rId54"/>
  </p:sldIdLst>
  <p:sldSz cx="12192000" cy="6858000"/>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om, Kerri" initials="TK" lastIdx="2" clrIdx="0">
    <p:extLst>
      <p:ext uri="{19B8F6BF-5375-455C-9EA6-DF929625EA0E}">
        <p15:presenceInfo xmlns:p15="http://schemas.microsoft.com/office/powerpoint/2012/main" userId="S::kthom@som.umaryland.edu::68a863eb-43a9-44e2-80ae-95352e8422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A94477-BE34-49C5-B67A-E8E6AE2816F0}" v="3" dt="2025-01-24T16:51:33.751"/>
  </p1510:revLst>
</p1510:revInfo>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4660"/>
  </p:normalViewPr>
  <p:slideViewPr>
    <p:cSldViewPr snapToGrid="0">
      <p:cViewPr varScale="1">
        <p:scale>
          <a:sx n="105" d="100"/>
          <a:sy n="105" d="100"/>
        </p:scale>
        <p:origin x="72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61" Type="http://schemas.microsoft.com/office/2016/11/relationships/changesInfo" Target="changesInfos/changesInfo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sselman, Adam" userId="47ff7f1c-368c-4754-a4dc-e819da745667" providerId="ADAL" clId="{6C3CBC94-5726-4DB6-B282-CF413E6424B9}"/>
    <pc:docChg chg="modSld">
      <pc:chgData name="Esselman, Adam" userId="47ff7f1c-368c-4754-a4dc-e819da745667" providerId="ADAL" clId="{6C3CBC94-5726-4DB6-B282-CF413E6424B9}" dt="2025-01-08T20:57:42.528" v="3" actId="20577"/>
      <pc:docMkLst>
        <pc:docMk/>
      </pc:docMkLst>
      <pc:sldChg chg="modSp mod">
        <pc:chgData name="Esselman, Adam" userId="47ff7f1c-368c-4754-a4dc-e819da745667" providerId="ADAL" clId="{6C3CBC94-5726-4DB6-B282-CF413E6424B9}" dt="2025-01-08T20:57:42.528" v="3" actId="20577"/>
        <pc:sldMkLst>
          <pc:docMk/>
          <pc:sldMk cId="0" sldId="256"/>
        </pc:sldMkLst>
        <pc:spChg chg="mod">
          <ac:chgData name="Esselman, Adam" userId="47ff7f1c-368c-4754-a4dc-e819da745667" providerId="ADAL" clId="{6C3CBC94-5726-4DB6-B282-CF413E6424B9}" dt="2025-01-08T20:57:42.528" v="3" actId="20577"/>
          <ac:spMkLst>
            <pc:docMk/>
            <pc:sldMk cId="0" sldId="256"/>
            <ac:spMk id="3" creationId="{4AA47B7A-D3E6-4C7A-9EFC-54C705EAB7D0}"/>
          </ac:spMkLst>
        </pc:spChg>
      </pc:sldChg>
    </pc:docChg>
  </pc:docChgLst>
  <pc:docChgLst>
    <pc:chgData name="Esselman, Adam" userId="47ff7f1c-368c-4754-a4dc-e819da745667" providerId="ADAL" clId="{89A94477-BE34-49C5-B67A-E8E6AE2816F0}"/>
    <pc:docChg chg="modSld">
      <pc:chgData name="Esselman, Adam" userId="47ff7f1c-368c-4754-a4dc-e819da745667" providerId="ADAL" clId="{89A94477-BE34-49C5-B67A-E8E6AE2816F0}" dt="2025-01-24T16:54:26.188" v="138" actId="404"/>
      <pc:docMkLst>
        <pc:docMk/>
      </pc:docMkLst>
      <pc:sldChg chg="modSp">
        <pc:chgData name="Esselman, Adam" userId="47ff7f1c-368c-4754-a4dc-e819da745667" providerId="ADAL" clId="{89A94477-BE34-49C5-B67A-E8E6AE2816F0}" dt="2025-01-24T16:50:09.594" v="1" actId="20577"/>
        <pc:sldMkLst>
          <pc:docMk/>
          <pc:sldMk cId="0" sldId="277"/>
        </pc:sldMkLst>
        <pc:graphicFrameChg chg="mod">
          <ac:chgData name="Esselman, Adam" userId="47ff7f1c-368c-4754-a4dc-e819da745667" providerId="ADAL" clId="{89A94477-BE34-49C5-B67A-E8E6AE2816F0}" dt="2025-01-24T16:50:09.594" v="1" actId="20577"/>
          <ac:graphicFrameMkLst>
            <pc:docMk/>
            <pc:sldMk cId="0" sldId="277"/>
            <ac:graphicFrameMk id="270" creationId="{27C6F2BF-BA7F-4158-95C5-A688AC478580}"/>
          </ac:graphicFrameMkLst>
        </pc:graphicFrameChg>
      </pc:sldChg>
      <pc:sldChg chg="modSp mod">
        <pc:chgData name="Esselman, Adam" userId="47ff7f1c-368c-4754-a4dc-e819da745667" providerId="ADAL" clId="{89A94477-BE34-49C5-B67A-E8E6AE2816F0}" dt="2025-01-24T16:50:19.552" v="3" actId="20577"/>
        <pc:sldMkLst>
          <pc:docMk/>
          <pc:sldMk cId="0" sldId="279"/>
        </pc:sldMkLst>
        <pc:spChg chg="mod">
          <ac:chgData name="Esselman, Adam" userId="47ff7f1c-368c-4754-a4dc-e819da745667" providerId="ADAL" clId="{89A94477-BE34-49C5-B67A-E8E6AE2816F0}" dt="2025-01-24T16:50:19.552" v="3" actId="20577"/>
          <ac:spMkLst>
            <pc:docMk/>
            <pc:sldMk cId="0" sldId="279"/>
            <ac:spMk id="282" creationId="{00000000-0000-0000-0000-000000000000}"/>
          </ac:spMkLst>
        </pc:spChg>
      </pc:sldChg>
      <pc:sldChg chg="modSp mod">
        <pc:chgData name="Esselman, Adam" userId="47ff7f1c-368c-4754-a4dc-e819da745667" providerId="ADAL" clId="{89A94477-BE34-49C5-B67A-E8E6AE2816F0}" dt="2025-01-24T16:52:19.125" v="63" actId="20577"/>
        <pc:sldMkLst>
          <pc:docMk/>
          <pc:sldMk cId="0" sldId="280"/>
        </pc:sldMkLst>
        <pc:spChg chg="mod">
          <ac:chgData name="Esselman, Adam" userId="47ff7f1c-368c-4754-a4dc-e819da745667" providerId="ADAL" clId="{89A94477-BE34-49C5-B67A-E8E6AE2816F0}" dt="2025-01-24T16:52:19.125" v="63" actId="20577"/>
          <ac:spMkLst>
            <pc:docMk/>
            <pc:sldMk cId="0" sldId="280"/>
            <ac:spMk id="289" creationId="{00000000-0000-0000-0000-000000000000}"/>
          </ac:spMkLst>
        </pc:spChg>
      </pc:sldChg>
      <pc:sldChg chg="modSp mod">
        <pc:chgData name="Esselman, Adam" userId="47ff7f1c-368c-4754-a4dc-e819da745667" providerId="ADAL" clId="{89A94477-BE34-49C5-B67A-E8E6AE2816F0}" dt="2025-01-24T16:54:26.188" v="138" actId="404"/>
        <pc:sldMkLst>
          <pc:docMk/>
          <pc:sldMk cId="0" sldId="301"/>
        </pc:sldMkLst>
        <pc:spChg chg="mod">
          <ac:chgData name="Esselman, Adam" userId="47ff7f1c-368c-4754-a4dc-e819da745667" providerId="ADAL" clId="{89A94477-BE34-49C5-B67A-E8E6AE2816F0}" dt="2025-01-24T16:54:26.188" v="138" actId="404"/>
          <ac:spMkLst>
            <pc:docMk/>
            <pc:sldMk cId="0" sldId="301"/>
            <ac:spMk id="444" creationId="{00000000-0000-0000-0000-000000000000}"/>
          </ac:spMkLst>
        </pc:spChg>
      </pc:sldChg>
      <pc:sldChg chg="modSp mod">
        <pc:chgData name="Esselman, Adam" userId="47ff7f1c-368c-4754-a4dc-e819da745667" providerId="ADAL" clId="{89A94477-BE34-49C5-B67A-E8E6AE2816F0}" dt="2025-01-24T16:51:33.735" v="48" actId="20577"/>
        <pc:sldMkLst>
          <pc:docMk/>
          <pc:sldMk cId="2539758100" sldId="318"/>
        </pc:sldMkLst>
        <pc:spChg chg="mod">
          <ac:chgData name="Esselman, Adam" userId="47ff7f1c-368c-4754-a4dc-e819da745667" providerId="ADAL" clId="{89A94477-BE34-49C5-B67A-E8E6AE2816F0}" dt="2025-01-24T16:51:33.735" v="48" actId="20577"/>
          <ac:spMkLst>
            <pc:docMk/>
            <pc:sldMk cId="2539758100" sldId="318"/>
            <ac:spMk id="18" creationId="{DEEBFA1C-7CFE-498E-8EBE-7F33C42097FC}"/>
          </ac:spMkLst>
        </pc:spChg>
      </pc:sldChg>
      <pc:sldChg chg="modSp mod">
        <pc:chgData name="Esselman, Adam" userId="47ff7f1c-368c-4754-a4dc-e819da745667" providerId="ADAL" clId="{89A94477-BE34-49C5-B67A-E8E6AE2816F0}" dt="2025-01-24T16:53:46.859" v="137" actId="20577"/>
        <pc:sldMkLst>
          <pc:docMk/>
          <pc:sldMk cId="2626202204" sldId="321"/>
        </pc:sldMkLst>
        <pc:spChg chg="mod">
          <ac:chgData name="Esselman, Adam" userId="47ff7f1c-368c-4754-a4dc-e819da745667" providerId="ADAL" clId="{89A94477-BE34-49C5-B67A-E8E6AE2816F0}" dt="2025-01-24T16:53:46.859" v="137" actId="20577"/>
          <ac:spMkLst>
            <pc:docMk/>
            <pc:sldMk cId="2626202204" sldId="321"/>
            <ac:spMk id="4" creationId="{8416BA21-0056-450A-AE04-8471A3307F88}"/>
          </ac:spMkLst>
        </pc:spChg>
      </pc:sldChg>
      <pc:sldChg chg="modSp mod">
        <pc:chgData name="Esselman, Adam" userId="47ff7f1c-368c-4754-a4dc-e819da745667" providerId="ADAL" clId="{89A94477-BE34-49C5-B67A-E8E6AE2816F0}" dt="2025-01-24T16:51:03.137" v="23" actId="115"/>
        <pc:sldMkLst>
          <pc:docMk/>
          <pc:sldMk cId="396738939" sldId="332"/>
        </pc:sldMkLst>
        <pc:spChg chg="mod">
          <ac:chgData name="Esselman, Adam" userId="47ff7f1c-368c-4754-a4dc-e819da745667" providerId="ADAL" clId="{89A94477-BE34-49C5-B67A-E8E6AE2816F0}" dt="2025-01-24T16:51:03.137" v="23" actId="115"/>
          <ac:spMkLst>
            <pc:docMk/>
            <pc:sldMk cId="396738939" sldId="332"/>
            <ac:spMk id="3" creationId="{C8A1616D-8DA4-4D6F-B40D-EB7FABAE15D9}"/>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svg"/></Relationships>
</file>

<file path=ppt/diagrams/_rels/data2.xml.rels><?xml version="1.0" encoding="UTF-8" standalone="yes"?>
<Relationships xmlns="http://schemas.openxmlformats.org/package/2006/relationships"><Relationship Id="rId1" Type="http://schemas.openxmlformats.org/officeDocument/2006/relationships/hyperlink" Target="https://umbforms.wufoo.com/forms/faculty-advisor-agreement/" TargetMode="External"/></Relationships>
</file>

<file path=ppt/diagrams/_rels/data3.xml.rels><?xml version="1.0" encoding="UTF-8" standalone="yes"?>
<Relationships xmlns="http://schemas.openxmlformats.org/package/2006/relationships"><Relationship Id="rId1" Type="http://schemas.openxmlformats.org/officeDocument/2006/relationships/hyperlink" Target="mailto:aesselman@som.umaryland.edu" TargetMode="External"/></Relationships>
</file>

<file path=ppt/diagrams/_rels/data5.xml.rels><?xml version="1.0" encoding="UTF-8" standalone="yes"?>
<Relationships xmlns="http://schemas.openxmlformats.org/package/2006/relationships"><Relationship Id="rId2" Type="http://schemas.openxmlformats.org/officeDocument/2006/relationships/hyperlink" Target="mailto:aesselman@som.umaryland.edu" TargetMode="External"/><Relationship Id="rId1" Type="http://schemas.openxmlformats.org/officeDocument/2006/relationships/hyperlink" Target="https://forms.office.com/Pages/ResponsePage.aspx?id=pglwcd4gGkaIlAMSo5XKyQrJFvBox-ZEoYrV2-lU7GtURVkxNEpTSU5EUlFWTFE2RjlJVklCTkVaUiQlQCN0PWcu" TargetMode="External"/></Relationships>
</file>

<file path=ppt/diagrams/_rels/data7.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svg"/><Relationship Id="rId1" Type="http://schemas.openxmlformats.org/officeDocument/2006/relationships/image" Target="../media/image44.png"/><Relationship Id="rId6" Type="http://schemas.openxmlformats.org/officeDocument/2006/relationships/image" Target="../media/image49.svg"/><Relationship Id="rId5" Type="http://schemas.openxmlformats.org/officeDocument/2006/relationships/image" Target="../media/image48.png"/><Relationship Id="rId10" Type="http://schemas.openxmlformats.org/officeDocument/2006/relationships/image" Target="../media/image53.svg"/><Relationship Id="rId4" Type="http://schemas.openxmlformats.org/officeDocument/2006/relationships/image" Target="../media/image47.svg"/><Relationship Id="rId9" Type="http://schemas.openxmlformats.org/officeDocument/2006/relationships/image" Target="../media/image52.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svg"/></Relationships>
</file>

<file path=ppt/diagrams/_rels/drawing2.xml.rels><?xml version="1.0" encoding="UTF-8" standalone="yes"?>
<Relationships xmlns="http://schemas.openxmlformats.org/package/2006/relationships"><Relationship Id="rId1" Type="http://schemas.openxmlformats.org/officeDocument/2006/relationships/hyperlink" Target="https://umbforms.wufoo.com/forms/faculty-advisor-agreement/" TargetMode="External"/></Relationships>
</file>

<file path=ppt/diagrams/_rels/drawing3.xml.rels><?xml version="1.0" encoding="UTF-8" standalone="yes"?>
<Relationships xmlns="http://schemas.openxmlformats.org/package/2006/relationships"><Relationship Id="rId1" Type="http://schemas.openxmlformats.org/officeDocument/2006/relationships/hyperlink" Target="mailto:aesselman@som.umaryland.edu" TargetMode="External"/></Relationships>
</file>

<file path=ppt/diagrams/_rels/drawing5.xml.rels><?xml version="1.0" encoding="UTF-8" standalone="yes"?>
<Relationships xmlns="http://schemas.openxmlformats.org/package/2006/relationships"><Relationship Id="rId2" Type="http://schemas.openxmlformats.org/officeDocument/2006/relationships/hyperlink" Target="mailto:aesselman@som.umaryland.edu" TargetMode="External"/><Relationship Id="rId1" Type="http://schemas.openxmlformats.org/officeDocument/2006/relationships/hyperlink" Target="https://forms.office.com/Pages/ResponsePage.aspx?id=pglwcd4gGkaIlAMSo5XKyQrJFvBox-ZEoYrV2-lU7GtURVkxNEpTSU5EUlFWTFE2RjlJVklCTkVaUiQlQCN0PWcu" TargetMode="External"/></Relationships>
</file>

<file path=ppt/diagrams/_rels/drawing7.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svg"/><Relationship Id="rId1" Type="http://schemas.openxmlformats.org/officeDocument/2006/relationships/image" Target="../media/image44.png"/><Relationship Id="rId6" Type="http://schemas.openxmlformats.org/officeDocument/2006/relationships/image" Target="../media/image49.svg"/><Relationship Id="rId5" Type="http://schemas.openxmlformats.org/officeDocument/2006/relationships/image" Target="../media/image48.png"/><Relationship Id="rId10" Type="http://schemas.openxmlformats.org/officeDocument/2006/relationships/image" Target="../media/image53.svg"/><Relationship Id="rId4" Type="http://schemas.openxmlformats.org/officeDocument/2006/relationships/image" Target="../media/image47.svg"/><Relationship Id="rId9" Type="http://schemas.openxmlformats.org/officeDocument/2006/relationships/image" Target="../media/image52.png"/></Relationships>
</file>

<file path=ppt/diagrams/colors1.xml><?xml version="1.0" encoding="utf-8"?>
<dgm:colorsDef xmlns:dgm="http://schemas.openxmlformats.org/drawingml/2006/diagram" xmlns:a="http://schemas.openxmlformats.org/drawingml/2006/main" uniqueId="urn:microsoft.com/office/officeart/2018/5/colors/Iconchunking_neutralbg_accent4_2">
  <dgm:title val=""/>
  <dgm:desc val=""/>
  <dgm:catLst>
    <dgm:cat type="accent4" pri="14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a:alpha val="0"/>
      </a:schemeClr>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689FCA-9EE8-4AAB-9584-C21E22ED0BFC}" type="doc">
      <dgm:prSet loTypeId="urn:microsoft.com/office/officeart/2018/2/layout/IconVerticalSolidList" loCatId="icon" qsTypeId="urn:microsoft.com/office/officeart/2005/8/quickstyle/simple1" qsCatId="simple" csTypeId="urn:microsoft.com/office/officeart/2018/5/colors/Iconchunking_neutralbg_accent4_2" csCatId="accent4" phldr="1"/>
      <dgm:spPr/>
      <dgm:t>
        <a:bodyPr/>
        <a:lstStyle/>
        <a:p>
          <a:endParaRPr lang="en-US"/>
        </a:p>
      </dgm:t>
    </dgm:pt>
    <dgm:pt modelId="{69111A53-035F-489F-A09D-B44FD5EFEFCF}">
      <dgm:prSet/>
      <dgm:spPr/>
      <dgm:t>
        <a:bodyPr/>
        <a:lstStyle/>
        <a:p>
          <a:pPr>
            <a:lnSpc>
              <a:spcPct val="100000"/>
            </a:lnSpc>
          </a:pPr>
          <a:r>
            <a:rPr lang="en-US"/>
            <a:t>Set some expectations both for leaders and advisors</a:t>
          </a:r>
        </a:p>
      </dgm:t>
    </dgm:pt>
    <dgm:pt modelId="{ABD1A2FF-FC94-4853-AAB5-72939F1DC30C}" type="parTrans" cxnId="{E6CB7F95-178B-49DF-9C29-05BA89D3F0C1}">
      <dgm:prSet/>
      <dgm:spPr/>
      <dgm:t>
        <a:bodyPr/>
        <a:lstStyle/>
        <a:p>
          <a:endParaRPr lang="en-US"/>
        </a:p>
      </dgm:t>
    </dgm:pt>
    <dgm:pt modelId="{FB0F75AE-E903-4348-BEAA-CAD1381BC953}" type="sibTrans" cxnId="{E6CB7F95-178B-49DF-9C29-05BA89D3F0C1}">
      <dgm:prSet phldrT="1" phldr="0"/>
      <dgm:spPr/>
      <dgm:t>
        <a:bodyPr/>
        <a:lstStyle/>
        <a:p>
          <a:endParaRPr lang="en-US"/>
        </a:p>
      </dgm:t>
    </dgm:pt>
    <dgm:pt modelId="{F7B0D4B7-ED06-443C-8375-BDB22988F447}">
      <dgm:prSet/>
      <dgm:spPr/>
      <dgm:t>
        <a:bodyPr/>
        <a:lstStyle/>
        <a:p>
          <a:pPr>
            <a:lnSpc>
              <a:spcPct val="100000"/>
            </a:lnSpc>
          </a:pPr>
          <a:r>
            <a:rPr lang="en-US"/>
            <a:t>Invite your Faculty Advisors to all meetings and keep them in the loop. If they can’t make it, send them minutes.</a:t>
          </a:r>
        </a:p>
      </dgm:t>
    </dgm:pt>
    <dgm:pt modelId="{6A808593-0823-4407-B9BD-A0EEA463BF9B}" type="parTrans" cxnId="{A6CAC63E-4D50-41C4-AD62-55C96CB2CFF6}">
      <dgm:prSet/>
      <dgm:spPr/>
      <dgm:t>
        <a:bodyPr/>
        <a:lstStyle/>
        <a:p>
          <a:endParaRPr lang="en-US"/>
        </a:p>
      </dgm:t>
    </dgm:pt>
    <dgm:pt modelId="{CD97F268-16DA-4DF0-B509-FF6C0234759C}" type="sibTrans" cxnId="{A6CAC63E-4D50-41C4-AD62-55C96CB2CFF6}">
      <dgm:prSet phldrT="2" phldr="0"/>
      <dgm:spPr/>
      <dgm:t>
        <a:bodyPr/>
        <a:lstStyle/>
        <a:p>
          <a:endParaRPr lang="en-US"/>
        </a:p>
      </dgm:t>
    </dgm:pt>
    <dgm:pt modelId="{F40C3F5D-681A-4BFC-87D5-E9AD98BB9F52}">
      <dgm:prSet/>
      <dgm:spPr/>
      <dgm:t>
        <a:bodyPr/>
        <a:lstStyle/>
        <a:p>
          <a:pPr>
            <a:lnSpc>
              <a:spcPct val="100000"/>
            </a:lnSpc>
          </a:pPr>
          <a:r>
            <a:rPr lang="en-US"/>
            <a:t>Give them a chance to talk to the group about what they do </a:t>
          </a:r>
        </a:p>
      </dgm:t>
    </dgm:pt>
    <dgm:pt modelId="{C7E5AC83-EA24-4164-B0E9-92BB0D2F5480}" type="parTrans" cxnId="{0B37780E-87FE-45D5-AAFC-578C4DA0AD4A}">
      <dgm:prSet/>
      <dgm:spPr/>
      <dgm:t>
        <a:bodyPr/>
        <a:lstStyle/>
        <a:p>
          <a:endParaRPr lang="en-US"/>
        </a:p>
      </dgm:t>
    </dgm:pt>
    <dgm:pt modelId="{C64AFD91-559A-429A-B217-C28A906BAC2C}" type="sibTrans" cxnId="{0B37780E-87FE-45D5-AAFC-578C4DA0AD4A}">
      <dgm:prSet phldrT="3" phldr="0"/>
      <dgm:spPr/>
      <dgm:t>
        <a:bodyPr/>
        <a:lstStyle/>
        <a:p>
          <a:endParaRPr lang="en-US"/>
        </a:p>
      </dgm:t>
    </dgm:pt>
    <dgm:pt modelId="{4A8849E6-DFEC-4952-AB41-1208BE299977}">
      <dgm:prSet/>
      <dgm:spPr/>
      <dgm:t>
        <a:bodyPr/>
        <a:lstStyle/>
        <a:p>
          <a:pPr>
            <a:lnSpc>
              <a:spcPct val="100000"/>
            </a:lnSpc>
          </a:pPr>
          <a:r>
            <a:rPr lang="en-US"/>
            <a:t>Ask for help/funding</a:t>
          </a:r>
        </a:p>
      </dgm:t>
    </dgm:pt>
    <dgm:pt modelId="{B594BCF3-7DE6-4A2F-8DD4-3C4B8FDB32E0}" type="parTrans" cxnId="{18F2014D-A076-40E5-8D0D-8FD542EA14DE}">
      <dgm:prSet/>
      <dgm:spPr/>
      <dgm:t>
        <a:bodyPr/>
        <a:lstStyle/>
        <a:p>
          <a:endParaRPr lang="en-US"/>
        </a:p>
      </dgm:t>
    </dgm:pt>
    <dgm:pt modelId="{8FD15297-B773-4589-B2F8-2319641338B0}" type="sibTrans" cxnId="{18F2014D-A076-40E5-8D0D-8FD542EA14DE}">
      <dgm:prSet phldrT="4" phldr="0"/>
      <dgm:spPr/>
      <dgm:t>
        <a:bodyPr/>
        <a:lstStyle/>
        <a:p>
          <a:endParaRPr lang="en-US"/>
        </a:p>
      </dgm:t>
    </dgm:pt>
    <dgm:pt modelId="{73747A57-8887-4FCA-AA99-0AB5CD400056}">
      <dgm:prSet/>
      <dgm:spPr/>
      <dgm:t>
        <a:bodyPr/>
        <a:lstStyle/>
        <a:p>
          <a:pPr>
            <a:lnSpc>
              <a:spcPct val="100000"/>
            </a:lnSpc>
          </a:pPr>
          <a:r>
            <a:rPr lang="en-US"/>
            <a:t>Develop that relationship… You might be asking them for an LOR in the future</a:t>
          </a:r>
        </a:p>
      </dgm:t>
    </dgm:pt>
    <dgm:pt modelId="{A14C7635-9602-4E84-9622-EB1312CC3805}" type="parTrans" cxnId="{33661D09-F45A-41CB-B1B1-11494EAC0123}">
      <dgm:prSet/>
      <dgm:spPr/>
      <dgm:t>
        <a:bodyPr/>
        <a:lstStyle/>
        <a:p>
          <a:endParaRPr lang="en-US"/>
        </a:p>
      </dgm:t>
    </dgm:pt>
    <dgm:pt modelId="{031361DA-BDE4-4465-B5DF-7BE80C71296B}" type="sibTrans" cxnId="{33661D09-F45A-41CB-B1B1-11494EAC0123}">
      <dgm:prSet phldrT="5" phldr="0"/>
      <dgm:spPr/>
      <dgm:t>
        <a:bodyPr/>
        <a:lstStyle/>
        <a:p>
          <a:endParaRPr lang="en-US"/>
        </a:p>
      </dgm:t>
    </dgm:pt>
    <dgm:pt modelId="{1CAACF48-5D6E-42FE-8CFF-53867DDECF29}">
      <dgm:prSet/>
      <dgm:spPr/>
      <dgm:t>
        <a:bodyPr/>
        <a:lstStyle/>
        <a:p>
          <a:pPr>
            <a:lnSpc>
              <a:spcPct val="100000"/>
            </a:lnSpc>
          </a:pPr>
          <a:r>
            <a:rPr lang="en-US"/>
            <a:t>Create a constitution and/or bylaws for your group</a:t>
          </a:r>
        </a:p>
      </dgm:t>
    </dgm:pt>
    <dgm:pt modelId="{FB7C57B5-5367-4A63-833A-3A6E073ADD1C}" type="parTrans" cxnId="{5A554146-1707-43A9-ABF2-7FBA18E144C8}">
      <dgm:prSet/>
      <dgm:spPr/>
      <dgm:t>
        <a:bodyPr/>
        <a:lstStyle/>
        <a:p>
          <a:endParaRPr lang="en-US"/>
        </a:p>
      </dgm:t>
    </dgm:pt>
    <dgm:pt modelId="{F5DE7EA2-9B7B-40DE-9C42-AF1821DB3866}" type="sibTrans" cxnId="{5A554146-1707-43A9-ABF2-7FBA18E144C8}">
      <dgm:prSet phldrT="6" phldr="0"/>
      <dgm:spPr/>
      <dgm:t>
        <a:bodyPr/>
        <a:lstStyle/>
        <a:p>
          <a:endParaRPr lang="en-US"/>
        </a:p>
      </dgm:t>
    </dgm:pt>
    <dgm:pt modelId="{34A7FF81-B921-4D61-BC86-16270FC80551}">
      <dgm:prSet/>
      <dgm:spPr/>
      <dgm:t>
        <a:bodyPr/>
        <a:lstStyle/>
        <a:p>
          <a:pPr>
            <a:lnSpc>
              <a:spcPct val="100000"/>
            </a:lnSpc>
          </a:pPr>
          <a:r>
            <a:rPr lang="en-US"/>
            <a:t>Do something unique different </a:t>
          </a:r>
        </a:p>
      </dgm:t>
    </dgm:pt>
    <dgm:pt modelId="{6EF42BBB-8C19-4563-9582-0273A8C8C703}" type="parTrans" cxnId="{04BDB920-4FE9-4568-8843-F7870246A33C}">
      <dgm:prSet/>
      <dgm:spPr/>
      <dgm:t>
        <a:bodyPr/>
        <a:lstStyle/>
        <a:p>
          <a:endParaRPr lang="en-US"/>
        </a:p>
      </dgm:t>
    </dgm:pt>
    <dgm:pt modelId="{5B143048-9B8A-4172-95CE-B76959893558}" type="sibTrans" cxnId="{04BDB920-4FE9-4568-8843-F7870246A33C}">
      <dgm:prSet phldrT="7" phldr="0"/>
      <dgm:spPr/>
      <dgm:t>
        <a:bodyPr/>
        <a:lstStyle/>
        <a:p>
          <a:endParaRPr lang="en-US"/>
        </a:p>
      </dgm:t>
    </dgm:pt>
    <dgm:pt modelId="{2D34CA61-F469-40FF-85F1-8AA1E1647B7E}" type="pres">
      <dgm:prSet presAssocID="{C1689FCA-9EE8-4AAB-9584-C21E22ED0BFC}" presName="root" presStyleCnt="0">
        <dgm:presLayoutVars>
          <dgm:dir/>
          <dgm:resizeHandles val="exact"/>
        </dgm:presLayoutVars>
      </dgm:prSet>
      <dgm:spPr/>
    </dgm:pt>
    <dgm:pt modelId="{0642CFE5-7360-4C88-8189-46AF996F9B06}" type="pres">
      <dgm:prSet presAssocID="{69111A53-035F-489F-A09D-B44FD5EFEFCF}" presName="compNode" presStyleCnt="0"/>
      <dgm:spPr/>
    </dgm:pt>
    <dgm:pt modelId="{494D085D-D304-4883-A696-DCC8C1190FC1}" type="pres">
      <dgm:prSet presAssocID="{69111A53-035F-489F-A09D-B44FD5EFEFCF}" presName="bgRect" presStyleLbl="bgShp" presStyleIdx="0" presStyleCnt="7"/>
      <dgm:spPr/>
    </dgm:pt>
    <dgm:pt modelId="{E609A91D-B0CA-4384-AF98-CCB615E2CCAB}" type="pres">
      <dgm:prSet presAssocID="{69111A53-035F-489F-A09D-B44FD5EFEFCF}"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E99CA1C0-9A6D-4297-A373-53E1716B5865}" type="pres">
      <dgm:prSet presAssocID="{69111A53-035F-489F-A09D-B44FD5EFEFCF}" presName="spaceRect" presStyleCnt="0"/>
      <dgm:spPr/>
    </dgm:pt>
    <dgm:pt modelId="{6EF6326A-404F-4D4A-9FA4-DCD92F18A38F}" type="pres">
      <dgm:prSet presAssocID="{69111A53-035F-489F-A09D-B44FD5EFEFCF}" presName="parTx" presStyleLbl="revTx" presStyleIdx="0" presStyleCnt="7">
        <dgm:presLayoutVars>
          <dgm:chMax val="0"/>
          <dgm:chPref val="0"/>
        </dgm:presLayoutVars>
      </dgm:prSet>
      <dgm:spPr/>
    </dgm:pt>
    <dgm:pt modelId="{6ADF7A3F-9466-4606-B620-488B0A41A688}" type="pres">
      <dgm:prSet presAssocID="{FB0F75AE-E903-4348-BEAA-CAD1381BC953}" presName="sibTrans" presStyleCnt="0"/>
      <dgm:spPr/>
    </dgm:pt>
    <dgm:pt modelId="{55ACD12B-60ED-4FE9-B22E-2605ADEFBA80}" type="pres">
      <dgm:prSet presAssocID="{F7B0D4B7-ED06-443C-8375-BDB22988F447}" presName="compNode" presStyleCnt="0"/>
      <dgm:spPr/>
    </dgm:pt>
    <dgm:pt modelId="{B1C7BBB4-EB2C-4E22-927C-499C3A225CB7}" type="pres">
      <dgm:prSet presAssocID="{F7B0D4B7-ED06-443C-8375-BDB22988F447}" presName="bgRect" presStyleLbl="bgShp" presStyleIdx="1" presStyleCnt="7"/>
      <dgm:spPr/>
    </dgm:pt>
    <dgm:pt modelId="{5929D7F3-ACF4-4E7D-B7D0-499F6F93A564}" type="pres">
      <dgm:prSet presAssocID="{F7B0D4B7-ED06-443C-8375-BDB22988F447}"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eting"/>
        </a:ext>
      </dgm:extLst>
    </dgm:pt>
    <dgm:pt modelId="{88C12947-17D6-49D2-88F6-DCFDBCC4E0FA}" type="pres">
      <dgm:prSet presAssocID="{F7B0D4B7-ED06-443C-8375-BDB22988F447}" presName="spaceRect" presStyleCnt="0"/>
      <dgm:spPr/>
    </dgm:pt>
    <dgm:pt modelId="{1511899F-06A4-4428-87F0-2305DB15E0DE}" type="pres">
      <dgm:prSet presAssocID="{F7B0D4B7-ED06-443C-8375-BDB22988F447}" presName="parTx" presStyleLbl="revTx" presStyleIdx="1" presStyleCnt="7">
        <dgm:presLayoutVars>
          <dgm:chMax val="0"/>
          <dgm:chPref val="0"/>
        </dgm:presLayoutVars>
      </dgm:prSet>
      <dgm:spPr/>
    </dgm:pt>
    <dgm:pt modelId="{1B83C2A4-9E5D-4A1C-94DF-36B64AF2CA1C}" type="pres">
      <dgm:prSet presAssocID="{CD97F268-16DA-4DF0-B509-FF6C0234759C}" presName="sibTrans" presStyleCnt="0"/>
      <dgm:spPr/>
    </dgm:pt>
    <dgm:pt modelId="{A413127A-8759-4C3B-A46E-93202EC34E2A}" type="pres">
      <dgm:prSet presAssocID="{F40C3F5D-681A-4BFC-87D5-E9AD98BB9F52}" presName="compNode" presStyleCnt="0"/>
      <dgm:spPr/>
    </dgm:pt>
    <dgm:pt modelId="{8561E07E-2A3D-4CB5-9F22-9977C8D13F19}" type="pres">
      <dgm:prSet presAssocID="{F40C3F5D-681A-4BFC-87D5-E9AD98BB9F52}" presName="bgRect" presStyleLbl="bgShp" presStyleIdx="2" presStyleCnt="7"/>
      <dgm:spPr/>
    </dgm:pt>
    <dgm:pt modelId="{187C06EE-D808-4D16-97EA-83DD1720441E}" type="pres">
      <dgm:prSet presAssocID="{F40C3F5D-681A-4BFC-87D5-E9AD98BB9F52}"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ard Room"/>
        </a:ext>
      </dgm:extLst>
    </dgm:pt>
    <dgm:pt modelId="{7A85FFC8-78CE-432B-8FD6-CC3A3B3D5EC9}" type="pres">
      <dgm:prSet presAssocID="{F40C3F5D-681A-4BFC-87D5-E9AD98BB9F52}" presName="spaceRect" presStyleCnt="0"/>
      <dgm:spPr/>
    </dgm:pt>
    <dgm:pt modelId="{8C0E2ACA-9E1D-4C16-883F-E60739322FC6}" type="pres">
      <dgm:prSet presAssocID="{F40C3F5D-681A-4BFC-87D5-E9AD98BB9F52}" presName="parTx" presStyleLbl="revTx" presStyleIdx="2" presStyleCnt="7">
        <dgm:presLayoutVars>
          <dgm:chMax val="0"/>
          <dgm:chPref val="0"/>
        </dgm:presLayoutVars>
      </dgm:prSet>
      <dgm:spPr/>
    </dgm:pt>
    <dgm:pt modelId="{6C099E09-5174-4EB7-8BB6-09920B673DD8}" type="pres">
      <dgm:prSet presAssocID="{C64AFD91-559A-429A-B217-C28A906BAC2C}" presName="sibTrans" presStyleCnt="0"/>
      <dgm:spPr/>
    </dgm:pt>
    <dgm:pt modelId="{92801147-E224-43E4-B75F-34A3F6B797C7}" type="pres">
      <dgm:prSet presAssocID="{4A8849E6-DFEC-4952-AB41-1208BE299977}" presName="compNode" presStyleCnt="0"/>
      <dgm:spPr/>
    </dgm:pt>
    <dgm:pt modelId="{F00C7530-C4C4-4905-991E-78D91EE49630}" type="pres">
      <dgm:prSet presAssocID="{4A8849E6-DFEC-4952-AB41-1208BE299977}" presName="bgRect" presStyleLbl="bgShp" presStyleIdx="3" presStyleCnt="7"/>
      <dgm:spPr/>
    </dgm:pt>
    <dgm:pt modelId="{42C5115D-F410-4D56-A910-C4DA03850DCD}" type="pres">
      <dgm:prSet presAssocID="{4A8849E6-DFEC-4952-AB41-1208BE299977}"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Question mark"/>
        </a:ext>
      </dgm:extLst>
    </dgm:pt>
    <dgm:pt modelId="{CB19FB91-4E09-4BE8-AF8D-215E56597349}" type="pres">
      <dgm:prSet presAssocID="{4A8849E6-DFEC-4952-AB41-1208BE299977}" presName="spaceRect" presStyleCnt="0"/>
      <dgm:spPr/>
    </dgm:pt>
    <dgm:pt modelId="{E0C19502-3A20-4EAC-AC1E-AAFAADA64CEF}" type="pres">
      <dgm:prSet presAssocID="{4A8849E6-DFEC-4952-AB41-1208BE299977}" presName="parTx" presStyleLbl="revTx" presStyleIdx="3" presStyleCnt="7">
        <dgm:presLayoutVars>
          <dgm:chMax val="0"/>
          <dgm:chPref val="0"/>
        </dgm:presLayoutVars>
      </dgm:prSet>
      <dgm:spPr/>
    </dgm:pt>
    <dgm:pt modelId="{F6811DB7-C56A-4765-BCD6-D358E30BFE16}" type="pres">
      <dgm:prSet presAssocID="{8FD15297-B773-4589-B2F8-2319641338B0}" presName="sibTrans" presStyleCnt="0"/>
      <dgm:spPr/>
    </dgm:pt>
    <dgm:pt modelId="{0D3E73E1-CE3C-4C1B-8641-2AD4FC40FF01}" type="pres">
      <dgm:prSet presAssocID="{73747A57-8887-4FCA-AA99-0AB5CD400056}" presName="compNode" presStyleCnt="0"/>
      <dgm:spPr/>
    </dgm:pt>
    <dgm:pt modelId="{1946DA26-B0EA-4C03-A289-B769EFE5A886}" type="pres">
      <dgm:prSet presAssocID="{73747A57-8887-4FCA-AA99-0AB5CD400056}" presName="bgRect" presStyleLbl="bgShp" presStyleIdx="4" presStyleCnt="7"/>
      <dgm:spPr/>
    </dgm:pt>
    <dgm:pt modelId="{79599B75-1CCC-4A87-8378-10835DC944FB}" type="pres">
      <dgm:prSet presAssocID="{73747A57-8887-4FCA-AA99-0AB5CD400056}"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ead with Gears"/>
        </a:ext>
      </dgm:extLst>
    </dgm:pt>
    <dgm:pt modelId="{9968CD7D-966F-4A92-9BD7-199573F39F5B}" type="pres">
      <dgm:prSet presAssocID="{73747A57-8887-4FCA-AA99-0AB5CD400056}" presName="spaceRect" presStyleCnt="0"/>
      <dgm:spPr/>
    </dgm:pt>
    <dgm:pt modelId="{6BA69C4A-1594-487D-8192-55AC901AE831}" type="pres">
      <dgm:prSet presAssocID="{73747A57-8887-4FCA-AA99-0AB5CD400056}" presName="parTx" presStyleLbl="revTx" presStyleIdx="4" presStyleCnt="7">
        <dgm:presLayoutVars>
          <dgm:chMax val="0"/>
          <dgm:chPref val="0"/>
        </dgm:presLayoutVars>
      </dgm:prSet>
      <dgm:spPr/>
    </dgm:pt>
    <dgm:pt modelId="{DD42E9F8-6C43-4594-97EE-6C717F9E823D}" type="pres">
      <dgm:prSet presAssocID="{031361DA-BDE4-4465-B5DF-7BE80C71296B}" presName="sibTrans" presStyleCnt="0"/>
      <dgm:spPr/>
    </dgm:pt>
    <dgm:pt modelId="{D238F8F8-6399-491C-9DBE-27DFE1C33875}" type="pres">
      <dgm:prSet presAssocID="{1CAACF48-5D6E-42FE-8CFF-53867DDECF29}" presName="compNode" presStyleCnt="0"/>
      <dgm:spPr/>
    </dgm:pt>
    <dgm:pt modelId="{5183142D-69C2-4AF1-A907-1F61C3E6C0B8}" type="pres">
      <dgm:prSet presAssocID="{1CAACF48-5D6E-42FE-8CFF-53867DDECF29}" presName="bgRect" presStyleLbl="bgShp" presStyleIdx="5" presStyleCnt="7"/>
      <dgm:spPr/>
    </dgm:pt>
    <dgm:pt modelId="{14E53E77-17E8-46C9-ACB0-2198823FA13E}" type="pres">
      <dgm:prSet presAssocID="{1CAACF48-5D6E-42FE-8CFF-53867DDECF29}"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Presentation with Checklist"/>
        </a:ext>
      </dgm:extLst>
    </dgm:pt>
    <dgm:pt modelId="{E3C1F8AA-A2BD-4183-8970-06C4B1579BFE}" type="pres">
      <dgm:prSet presAssocID="{1CAACF48-5D6E-42FE-8CFF-53867DDECF29}" presName="spaceRect" presStyleCnt="0"/>
      <dgm:spPr/>
    </dgm:pt>
    <dgm:pt modelId="{24418778-3129-469D-A1B1-42A02B9D8B0A}" type="pres">
      <dgm:prSet presAssocID="{1CAACF48-5D6E-42FE-8CFF-53867DDECF29}" presName="parTx" presStyleLbl="revTx" presStyleIdx="5" presStyleCnt="7">
        <dgm:presLayoutVars>
          <dgm:chMax val="0"/>
          <dgm:chPref val="0"/>
        </dgm:presLayoutVars>
      </dgm:prSet>
      <dgm:spPr/>
    </dgm:pt>
    <dgm:pt modelId="{6EE4BBC7-003D-4E8F-B53C-E3CA31F261A6}" type="pres">
      <dgm:prSet presAssocID="{F5DE7EA2-9B7B-40DE-9C42-AF1821DB3866}" presName="sibTrans" presStyleCnt="0"/>
      <dgm:spPr/>
    </dgm:pt>
    <dgm:pt modelId="{904519DD-69AC-433C-88AD-7D539EAC8BEF}" type="pres">
      <dgm:prSet presAssocID="{34A7FF81-B921-4D61-BC86-16270FC80551}" presName="compNode" presStyleCnt="0"/>
      <dgm:spPr/>
    </dgm:pt>
    <dgm:pt modelId="{04D5FC0B-CC2F-4A67-8538-4921E405C7B3}" type="pres">
      <dgm:prSet presAssocID="{34A7FF81-B921-4D61-BC86-16270FC80551}" presName="bgRect" presStyleLbl="bgShp" presStyleIdx="6" presStyleCnt="7"/>
      <dgm:spPr/>
    </dgm:pt>
    <dgm:pt modelId="{B7BB00FF-5876-49C0-976D-88291050FDF7}" type="pres">
      <dgm:prSet presAssocID="{34A7FF81-B921-4D61-BC86-16270FC80551}"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Eye"/>
        </a:ext>
      </dgm:extLst>
    </dgm:pt>
    <dgm:pt modelId="{7F1A696F-F3FD-4329-8294-365BDA9313A4}" type="pres">
      <dgm:prSet presAssocID="{34A7FF81-B921-4D61-BC86-16270FC80551}" presName="spaceRect" presStyleCnt="0"/>
      <dgm:spPr/>
    </dgm:pt>
    <dgm:pt modelId="{B9CDC26E-F639-4ADB-8F5D-F7EE6FE7E888}" type="pres">
      <dgm:prSet presAssocID="{34A7FF81-B921-4D61-BC86-16270FC80551}" presName="parTx" presStyleLbl="revTx" presStyleIdx="6" presStyleCnt="7">
        <dgm:presLayoutVars>
          <dgm:chMax val="0"/>
          <dgm:chPref val="0"/>
        </dgm:presLayoutVars>
      </dgm:prSet>
      <dgm:spPr/>
    </dgm:pt>
  </dgm:ptLst>
  <dgm:cxnLst>
    <dgm:cxn modelId="{2F959905-BA11-4938-9C4A-FC136E76C6BD}" type="presOf" srcId="{F40C3F5D-681A-4BFC-87D5-E9AD98BB9F52}" destId="{8C0E2ACA-9E1D-4C16-883F-E60739322FC6}" srcOrd="0" destOrd="0" presId="urn:microsoft.com/office/officeart/2018/2/layout/IconVerticalSolidList"/>
    <dgm:cxn modelId="{33661D09-F45A-41CB-B1B1-11494EAC0123}" srcId="{C1689FCA-9EE8-4AAB-9584-C21E22ED0BFC}" destId="{73747A57-8887-4FCA-AA99-0AB5CD400056}" srcOrd="4" destOrd="0" parTransId="{A14C7635-9602-4E84-9622-EB1312CC3805}" sibTransId="{031361DA-BDE4-4465-B5DF-7BE80C71296B}"/>
    <dgm:cxn modelId="{0B37780E-87FE-45D5-AAFC-578C4DA0AD4A}" srcId="{C1689FCA-9EE8-4AAB-9584-C21E22ED0BFC}" destId="{F40C3F5D-681A-4BFC-87D5-E9AD98BB9F52}" srcOrd="2" destOrd="0" parTransId="{C7E5AC83-EA24-4164-B0E9-92BB0D2F5480}" sibTransId="{C64AFD91-559A-429A-B217-C28A906BAC2C}"/>
    <dgm:cxn modelId="{04BDB920-4FE9-4568-8843-F7870246A33C}" srcId="{C1689FCA-9EE8-4AAB-9584-C21E22ED0BFC}" destId="{34A7FF81-B921-4D61-BC86-16270FC80551}" srcOrd="6" destOrd="0" parTransId="{6EF42BBB-8C19-4563-9582-0273A8C8C703}" sibTransId="{5B143048-9B8A-4172-95CE-B76959893558}"/>
    <dgm:cxn modelId="{A6CAC63E-4D50-41C4-AD62-55C96CB2CFF6}" srcId="{C1689FCA-9EE8-4AAB-9584-C21E22ED0BFC}" destId="{F7B0D4B7-ED06-443C-8375-BDB22988F447}" srcOrd="1" destOrd="0" parTransId="{6A808593-0823-4407-B9BD-A0EEA463BF9B}" sibTransId="{CD97F268-16DA-4DF0-B509-FF6C0234759C}"/>
    <dgm:cxn modelId="{D03F5564-526E-4BC1-AA23-6F8888BEFE51}" type="presOf" srcId="{69111A53-035F-489F-A09D-B44FD5EFEFCF}" destId="{6EF6326A-404F-4D4A-9FA4-DCD92F18A38F}" srcOrd="0" destOrd="0" presId="urn:microsoft.com/office/officeart/2018/2/layout/IconVerticalSolidList"/>
    <dgm:cxn modelId="{5A554146-1707-43A9-ABF2-7FBA18E144C8}" srcId="{C1689FCA-9EE8-4AAB-9584-C21E22ED0BFC}" destId="{1CAACF48-5D6E-42FE-8CFF-53867DDECF29}" srcOrd="5" destOrd="0" parTransId="{FB7C57B5-5367-4A63-833A-3A6E073ADD1C}" sibTransId="{F5DE7EA2-9B7B-40DE-9C42-AF1821DB3866}"/>
    <dgm:cxn modelId="{EE0CDE68-978B-42B1-9489-065512C5D3DF}" type="presOf" srcId="{C1689FCA-9EE8-4AAB-9584-C21E22ED0BFC}" destId="{2D34CA61-F469-40FF-85F1-8AA1E1647B7E}" srcOrd="0" destOrd="0" presId="urn:microsoft.com/office/officeart/2018/2/layout/IconVerticalSolidList"/>
    <dgm:cxn modelId="{18F2014D-A076-40E5-8D0D-8FD542EA14DE}" srcId="{C1689FCA-9EE8-4AAB-9584-C21E22ED0BFC}" destId="{4A8849E6-DFEC-4952-AB41-1208BE299977}" srcOrd="3" destOrd="0" parTransId="{B594BCF3-7DE6-4A2F-8DD4-3C4B8FDB32E0}" sibTransId="{8FD15297-B773-4589-B2F8-2319641338B0}"/>
    <dgm:cxn modelId="{7178367D-7259-49CE-9F0D-5CE39CE94E92}" type="presOf" srcId="{4A8849E6-DFEC-4952-AB41-1208BE299977}" destId="{E0C19502-3A20-4EAC-AC1E-AAFAADA64CEF}" srcOrd="0" destOrd="0" presId="urn:microsoft.com/office/officeart/2018/2/layout/IconVerticalSolidList"/>
    <dgm:cxn modelId="{40EBD47E-D25A-4CEB-BBC4-24C4816E3CDA}" type="presOf" srcId="{73747A57-8887-4FCA-AA99-0AB5CD400056}" destId="{6BA69C4A-1594-487D-8192-55AC901AE831}" srcOrd="0" destOrd="0" presId="urn:microsoft.com/office/officeart/2018/2/layout/IconVerticalSolidList"/>
    <dgm:cxn modelId="{E6CB7F95-178B-49DF-9C29-05BA89D3F0C1}" srcId="{C1689FCA-9EE8-4AAB-9584-C21E22ED0BFC}" destId="{69111A53-035F-489F-A09D-B44FD5EFEFCF}" srcOrd="0" destOrd="0" parTransId="{ABD1A2FF-FC94-4853-AAB5-72939F1DC30C}" sibTransId="{FB0F75AE-E903-4348-BEAA-CAD1381BC953}"/>
    <dgm:cxn modelId="{15AA32D8-9657-4389-81A7-0FFD03ABA202}" type="presOf" srcId="{F7B0D4B7-ED06-443C-8375-BDB22988F447}" destId="{1511899F-06A4-4428-87F0-2305DB15E0DE}" srcOrd="0" destOrd="0" presId="urn:microsoft.com/office/officeart/2018/2/layout/IconVerticalSolidList"/>
    <dgm:cxn modelId="{FDBD50EE-0EE8-4AD3-AFC7-D68DC686D057}" type="presOf" srcId="{34A7FF81-B921-4D61-BC86-16270FC80551}" destId="{B9CDC26E-F639-4ADB-8F5D-F7EE6FE7E888}" srcOrd="0" destOrd="0" presId="urn:microsoft.com/office/officeart/2018/2/layout/IconVerticalSolidList"/>
    <dgm:cxn modelId="{E36C39FE-4696-453A-B891-16E4D7AB973D}" type="presOf" srcId="{1CAACF48-5D6E-42FE-8CFF-53867DDECF29}" destId="{24418778-3129-469D-A1B1-42A02B9D8B0A}" srcOrd="0" destOrd="0" presId="urn:microsoft.com/office/officeart/2018/2/layout/IconVerticalSolidList"/>
    <dgm:cxn modelId="{5337DC3A-2310-4296-9AA4-51925C5E2C8D}" type="presParOf" srcId="{2D34CA61-F469-40FF-85F1-8AA1E1647B7E}" destId="{0642CFE5-7360-4C88-8189-46AF996F9B06}" srcOrd="0" destOrd="0" presId="urn:microsoft.com/office/officeart/2018/2/layout/IconVerticalSolidList"/>
    <dgm:cxn modelId="{19F3F08B-C089-49E0-A2AE-2997DA23385E}" type="presParOf" srcId="{0642CFE5-7360-4C88-8189-46AF996F9B06}" destId="{494D085D-D304-4883-A696-DCC8C1190FC1}" srcOrd="0" destOrd="0" presId="urn:microsoft.com/office/officeart/2018/2/layout/IconVerticalSolidList"/>
    <dgm:cxn modelId="{E7A72AF1-2F7D-4709-8C7A-28B768AEB3F6}" type="presParOf" srcId="{0642CFE5-7360-4C88-8189-46AF996F9B06}" destId="{E609A91D-B0CA-4384-AF98-CCB615E2CCAB}" srcOrd="1" destOrd="0" presId="urn:microsoft.com/office/officeart/2018/2/layout/IconVerticalSolidList"/>
    <dgm:cxn modelId="{077BD867-C3C5-4509-AC71-D67CAF0A96CC}" type="presParOf" srcId="{0642CFE5-7360-4C88-8189-46AF996F9B06}" destId="{E99CA1C0-9A6D-4297-A373-53E1716B5865}" srcOrd="2" destOrd="0" presId="urn:microsoft.com/office/officeart/2018/2/layout/IconVerticalSolidList"/>
    <dgm:cxn modelId="{C6D03B18-B22B-4954-A873-ACCE752B1FEA}" type="presParOf" srcId="{0642CFE5-7360-4C88-8189-46AF996F9B06}" destId="{6EF6326A-404F-4D4A-9FA4-DCD92F18A38F}" srcOrd="3" destOrd="0" presId="urn:microsoft.com/office/officeart/2018/2/layout/IconVerticalSolidList"/>
    <dgm:cxn modelId="{DAA2D0EC-9932-4397-9A49-C7D4D91EFCF6}" type="presParOf" srcId="{2D34CA61-F469-40FF-85F1-8AA1E1647B7E}" destId="{6ADF7A3F-9466-4606-B620-488B0A41A688}" srcOrd="1" destOrd="0" presId="urn:microsoft.com/office/officeart/2018/2/layout/IconVerticalSolidList"/>
    <dgm:cxn modelId="{D269E2B3-5A8B-45E4-9D3F-F91810D8CE28}" type="presParOf" srcId="{2D34CA61-F469-40FF-85F1-8AA1E1647B7E}" destId="{55ACD12B-60ED-4FE9-B22E-2605ADEFBA80}" srcOrd="2" destOrd="0" presId="urn:microsoft.com/office/officeart/2018/2/layout/IconVerticalSolidList"/>
    <dgm:cxn modelId="{87F87BF4-5D45-4367-A235-E31D8974CD5C}" type="presParOf" srcId="{55ACD12B-60ED-4FE9-B22E-2605ADEFBA80}" destId="{B1C7BBB4-EB2C-4E22-927C-499C3A225CB7}" srcOrd="0" destOrd="0" presId="urn:microsoft.com/office/officeart/2018/2/layout/IconVerticalSolidList"/>
    <dgm:cxn modelId="{11538589-BE27-4C4C-9715-12A4BD2E5F28}" type="presParOf" srcId="{55ACD12B-60ED-4FE9-B22E-2605ADEFBA80}" destId="{5929D7F3-ACF4-4E7D-B7D0-499F6F93A564}" srcOrd="1" destOrd="0" presId="urn:microsoft.com/office/officeart/2018/2/layout/IconVerticalSolidList"/>
    <dgm:cxn modelId="{6CD2E5A1-8A0C-497F-AD82-4792D36ADB52}" type="presParOf" srcId="{55ACD12B-60ED-4FE9-B22E-2605ADEFBA80}" destId="{88C12947-17D6-49D2-88F6-DCFDBCC4E0FA}" srcOrd="2" destOrd="0" presId="urn:microsoft.com/office/officeart/2018/2/layout/IconVerticalSolidList"/>
    <dgm:cxn modelId="{A306077C-0E43-4B1B-83F2-B7BFCE7CA166}" type="presParOf" srcId="{55ACD12B-60ED-4FE9-B22E-2605ADEFBA80}" destId="{1511899F-06A4-4428-87F0-2305DB15E0DE}" srcOrd="3" destOrd="0" presId="urn:microsoft.com/office/officeart/2018/2/layout/IconVerticalSolidList"/>
    <dgm:cxn modelId="{E2EA10AB-1EE1-41AD-8E01-9058DFCBC7BA}" type="presParOf" srcId="{2D34CA61-F469-40FF-85F1-8AA1E1647B7E}" destId="{1B83C2A4-9E5D-4A1C-94DF-36B64AF2CA1C}" srcOrd="3" destOrd="0" presId="urn:microsoft.com/office/officeart/2018/2/layout/IconVerticalSolidList"/>
    <dgm:cxn modelId="{18050501-EAF2-477A-90A5-91416EE2AF5C}" type="presParOf" srcId="{2D34CA61-F469-40FF-85F1-8AA1E1647B7E}" destId="{A413127A-8759-4C3B-A46E-93202EC34E2A}" srcOrd="4" destOrd="0" presId="urn:microsoft.com/office/officeart/2018/2/layout/IconVerticalSolidList"/>
    <dgm:cxn modelId="{A56E7153-E43C-4448-9188-EE6CCE6B31F8}" type="presParOf" srcId="{A413127A-8759-4C3B-A46E-93202EC34E2A}" destId="{8561E07E-2A3D-4CB5-9F22-9977C8D13F19}" srcOrd="0" destOrd="0" presId="urn:microsoft.com/office/officeart/2018/2/layout/IconVerticalSolidList"/>
    <dgm:cxn modelId="{08324FB2-28FD-44F0-A8FD-1D031CD0B619}" type="presParOf" srcId="{A413127A-8759-4C3B-A46E-93202EC34E2A}" destId="{187C06EE-D808-4D16-97EA-83DD1720441E}" srcOrd="1" destOrd="0" presId="urn:microsoft.com/office/officeart/2018/2/layout/IconVerticalSolidList"/>
    <dgm:cxn modelId="{ADC5A243-4F93-478C-A3D4-05BD5A93A05D}" type="presParOf" srcId="{A413127A-8759-4C3B-A46E-93202EC34E2A}" destId="{7A85FFC8-78CE-432B-8FD6-CC3A3B3D5EC9}" srcOrd="2" destOrd="0" presId="urn:microsoft.com/office/officeart/2018/2/layout/IconVerticalSolidList"/>
    <dgm:cxn modelId="{00C1B103-52C1-4EC1-BBAB-8A0386D71509}" type="presParOf" srcId="{A413127A-8759-4C3B-A46E-93202EC34E2A}" destId="{8C0E2ACA-9E1D-4C16-883F-E60739322FC6}" srcOrd="3" destOrd="0" presId="urn:microsoft.com/office/officeart/2018/2/layout/IconVerticalSolidList"/>
    <dgm:cxn modelId="{0C832E06-F81D-40EC-A55B-6F194C53C75B}" type="presParOf" srcId="{2D34CA61-F469-40FF-85F1-8AA1E1647B7E}" destId="{6C099E09-5174-4EB7-8BB6-09920B673DD8}" srcOrd="5" destOrd="0" presId="urn:microsoft.com/office/officeart/2018/2/layout/IconVerticalSolidList"/>
    <dgm:cxn modelId="{AF954FF6-3DDA-4C07-8773-B5E5C0EAF70E}" type="presParOf" srcId="{2D34CA61-F469-40FF-85F1-8AA1E1647B7E}" destId="{92801147-E224-43E4-B75F-34A3F6B797C7}" srcOrd="6" destOrd="0" presId="urn:microsoft.com/office/officeart/2018/2/layout/IconVerticalSolidList"/>
    <dgm:cxn modelId="{1AC9AC40-B99D-4AC5-BEEB-1D291EEDC09A}" type="presParOf" srcId="{92801147-E224-43E4-B75F-34A3F6B797C7}" destId="{F00C7530-C4C4-4905-991E-78D91EE49630}" srcOrd="0" destOrd="0" presId="urn:microsoft.com/office/officeart/2018/2/layout/IconVerticalSolidList"/>
    <dgm:cxn modelId="{F6164017-1EED-4F85-8FEB-A5CFF1D4A7FE}" type="presParOf" srcId="{92801147-E224-43E4-B75F-34A3F6B797C7}" destId="{42C5115D-F410-4D56-A910-C4DA03850DCD}" srcOrd="1" destOrd="0" presId="urn:microsoft.com/office/officeart/2018/2/layout/IconVerticalSolidList"/>
    <dgm:cxn modelId="{BBEC760C-AE85-437A-B138-87350CF300C7}" type="presParOf" srcId="{92801147-E224-43E4-B75F-34A3F6B797C7}" destId="{CB19FB91-4E09-4BE8-AF8D-215E56597349}" srcOrd="2" destOrd="0" presId="urn:microsoft.com/office/officeart/2018/2/layout/IconVerticalSolidList"/>
    <dgm:cxn modelId="{44497B7B-A158-4FC0-8FA4-45B6A3DE59FC}" type="presParOf" srcId="{92801147-E224-43E4-B75F-34A3F6B797C7}" destId="{E0C19502-3A20-4EAC-AC1E-AAFAADA64CEF}" srcOrd="3" destOrd="0" presId="urn:microsoft.com/office/officeart/2018/2/layout/IconVerticalSolidList"/>
    <dgm:cxn modelId="{785309B2-0D0E-4A14-969C-7AE96FDE8175}" type="presParOf" srcId="{2D34CA61-F469-40FF-85F1-8AA1E1647B7E}" destId="{F6811DB7-C56A-4765-BCD6-D358E30BFE16}" srcOrd="7" destOrd="0" presId="urn:microsoft.com/office/officeart/2018/2/layout/IconVerticalSolidList"/>
    <dgm:cxn modelId="{9C1A1E1C-8B3C-4BCB-919B-4FC5A582C286}" type="presParOf" srcId="{2D34CA61-F469-40FF-85F1-8AA1E1647B7E}" destId="{0D3E73E1-CE3C-4C1B-8641-2AD4FC40FF01}" srcOrd="8" destOrd="0" presId="urn:microsoft.com/office/officeart/2018/2/layout/IconVerticalSolidList"/>
    <dgm:cxn modelId="{7851840B-8700-437D-9EA9-3ED8A44E4F3D}" type="presParOf" srcId="{0D3E73E1-CE3C-4C1B-8641-2AD4FC40FF01}" destId="{1946DA26-B0EA-4C03-A289-B769EFE5A886}" srcOrd="0" destOrd="0" presId="urn:microsoft.com/office/officeart/2018/2/layout/IconVerticalSolidList"/>
    <dgm:cxn modelId="{ED27814C-E565-48B1-A4BF-2EE1117AD852}" type="presParOf" srcId="{0D3E73E1-CE3C-4C1B-8641-2AD4FC40FF01}" destId="{79599B75-1CCC-4A87-8378-10835DC944FB}" srcOrd="1" destOrd="0" presId="urn:microsoft.com/office/officeart/2018/2/layout/IconVerticalSolidList"/>
    <dgm:cxn modelId="{3321C477-06C3-403B-B16C-E7837D6E921C}" type="presParOf" srcId="{0D3E73E1-CE3C-4C1B-8641-2AD4FC40FF01}" destId="{9968CD7D-966F-4A92-9BD7-199573F39F5B}" srcOrd="2" destOrd="0" presId="urn:microsoft.com/office/officeart/2018/2/layout/IconVerticalSolidList"/>
    <dgm:cxn modelId="{43A8C91E-783A-4189-BD67-332AFB195926}" type="presParOf" srcId="{0D3E73E1-CE3C-4C1B-8641-2AD4FC40FF01}" destId="{6BA69C4A-1594-487D-8192-55AC901AE831}" srcOrd="3" destOrd="0" presId="urn:microsoft.com/office/officeart/2018/2/layout/IconVerticalSolidList"/>
    <dgm:cxn modelId="{97EA6694-8BF7-417E-A9BB-EDDFB5A3BE48}" type="presParOf" srcId="{2D34CA61-F469-40FF-85F1-8AA1E1647B7E}" destId="{DD42E9F8-6C43-4594-97EE-6C717F9E823D}" srcOrd="9" destOrd="0" presId="urn:microsoft.com/office/officeart/2018/2/layout/IconVerticalSolidList"/>
    <dgm:cxn modelId="{4ACFD7EA-3268-4871-A271-C2F7254C6A63}" type="presParOf" srcId="{2D34CA61-F469-40FF-85F1-8AA1E1647B7E}" destId="{D238F8F8-6399-491C-9DBE-27DFE1C33875}" srcOrd="10" destOrd="0" presId="urn:microsoft.com/office/officeart/2018/2/layout/IconVerticalSolidList"/>
    <dgm:cxn modelId="{9BA8E6E5-693A-4937-A30C-991BBF387DBC}" type="presParOf" srcId="{D238F8F8-6399-491C-9DBE-27DFE1C33875}" destId="{5183142D-69C2-4AF1-A907-1F61C3E6C0B8}" srcOrd="0" destOrd="0" presId="urn:microsoft.com/office/officeart/2018/2/layout/IconVerticalSolidList"/>
    <dgm:cxn modelId="{396B94A4-6898-4E1D-86BB-5A23D4150607}" type="presParOf" srcId="{D238F8F8-6399-491C-9DBE-27DFE1C33875}" destId="{14E53E77-17E8-46C9-ACB0-2198823FA13E}" srcOrd="1" destOrd="0" presId="urn:microsoft.com/office/officeart/2018/2/layout/IconVerticalSolidList"/>
    <dgm:cxn modelId="{7EDAAF8D-2D16-4032-BA92-37D10AE5A78D}" type="presParOf" srcId="{D238F8F8-6399-491C-9DBE-27DFE1C33875}" destId="{E3C1F8AA-A2BD-4183-8970-06C4B1579BFE}" srcOrd="2" destOrd="0" presId="urn:microsoft.com/office/officeart/2018/2/layout/IconVerticalSolidList"/>
    <dgm:cxn modelId="{644929CB-2BBB-495B-BAB9-12B70F265748}" type="presParOf" srcId="{D238F8F8-6399-491C-9DBE-27DFE1C33875}" destId="{24418778-3129-469D-A1B1-42A02B9D8B0A}" srcOrd="3" destOrd="0" presId="urn:microsoft.com/office/officeart/2018/2/layout/IconVerticalSolidList"/>
    <dgm:cxn modelId="{9BC0688F-8EEA-4E3D-B7A9-0C31F414169F}" type="presParOf" srcId="{2D34CA61-F469-40FF-85F1-8AA1E1647B7E}" destId="{6EE4BBC7-003D-4E8F-B53C-E3CA31F261A6}" srcOrd="11" destOrd="0" presId="urn:microsoft.com/office/officeart/2018/2/layout/IconVerticalSolidList"/>
    <dgm:cxn modelId="{C01BDFEB-DEC1-452C-A054-9C0ABB65C390}" type="presParOf" srcId="{2D34CA61-F469-40FF-85F1-8AA1E1647B7E}" destId="{904519DD-69AC-433C-88AD-7D539EAC8BEF}" srcOrd="12" destOrd="0" presId="urn:microsoft.com/office/officeart/2018/2/layout/IconVerticalSolidList"/>
    <dgm:cxn modelId="{3F5C9460-CB22-4797-A12E-A1674386FAA3}" type="presParOf" srcId="{904519DD-69AC-433C-88AD-7D539EAC8BEF}" destId="{04D5FC0B-CC2F-4A67-8538-4921E405C7B3}" srcOrd="0" destOrd="0" presId="urn:microsoft.com/office/officeart/2018/2/layout/IconVerticalSolidList"/>
    <dgm:cxn modelId="{6C866E6A-592B-414B-9950-9D5A4EBA23BE}" type="presParOf" srcId="{904519DD-69AC-433C-88AD-7D539EAC8BEF}" destId="{B7BB00FF-5876-49C0-976D-88291050FDF7}" srcOrd="1" destOrd="0" presId="urn:microsoft.com/office/officeart/2018/2/layout/IconVerticalSolidList"/>
    <dgm:cxn modelId="{C85FC64C-CD6B-4A64-9404-378D956A7B6C}" type="presParOf" srcId="{904519DD-69AC-433C-88AD-7D539EAC8BEF}" destId="{7F1A696F-F3FD-4329-8294-365BDA9313A4}" srcOrd="2" destOrd="0" presId="urn:microsoft.com/office/officeart/2018/2/layout/IconVerticalSolidList"/>
    <dgm:cxn modelId="{683E0E18-35C2-4884-8952-A2C2C50FFFA4}" type="presParOf" srcId="{904519DD-69AC-433C-88AD-7D539EAC8BEF}" destId="{B9CDC26E-F639-4ADB-8F5D-F7EE6FE7E88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C5E2C9-158D-4EC5-BCD9-354437EBD583}"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F9337372-AE98-4BDE-AA1B-2BCAA759D650}">
      <dgm:prSet/>
      <dgm:spPr/>
      <dgm:t>
        <a:bodyPr/>
        <a:lstStyle/>
        <a:p>
          <a:r>
            <a:rPr lang="en-US" b="0" i="0" dirty="0"/>
            <a:t>All Student Groups must have a faculty advisor who is a UMSOM faculty member with a significant enough presence on campus to meet the requirements outlined in the Faculty Advisor Agreement.</a:t>
          </a:r>
          <a:endParaRPr lang="en-US" dirty="0"/>
        </a:p>
      </dgm:t>
    </dgm:pt>
    <dgm:pt modelId="{54C2603B-C86B-48A6-89AE-8ECCD0C9CEBD}" type="parTrans" cxnId="{9A027F2A-3A1B-44A3-A757-7410AF82CA71}">
      <dgm:prSet/>
      <dgm:spPr/>
      <dgm:t>
        <a:bodyPr/>
        <a:lstStyle/>
        <a:p>
          <a:endParaRPr lang="en-US"/>
        </a:p>
      </dgm:t>
    </dgm:pt>
    <dgm:pt modelId="{4345DA2C-FEF6-4495-AD49-7D7638A3590E}" type="sibTrans" cxnId="{9A027F2A-3A1B-44A3-A757-7410AF82CA71}">
      <dgm:prSet/>
      <dgm:spPr/>
      <dgm:t>
        <a:bodyPr/>
        <a:lstStyle/>
        <a:p>
          <a:endParaRPr lang="en-US"/>
        </a:p>
      </dgm:t>
    </dgm:pt>
    <dgm:pt modelId="{952C6704-2082-4F86-B44E-B67AC492706E}">
      <dgm:prSet/>
      <dgm:spPr/>
      <dgm:t>
        <a:bodyPr/>
        <a:lstStyle/>
        <a:p>
          <a:pPr rtl="0"/>
          <a:r>
            <a:rPr lang="en-US" dirty="0"/>
            <a:t>Submit a </a:t>
          </a:r>
          <a:r>
            <a:rPr lang="en-US" b="1" dirty="0">
              <a:hlinkClick xmlns:r="http://schemas.openxmlformats.org/officeDocument/2006/relationships" r:id="rId1"/>
            </a:rPr>
            <a:t>Faculty Advisor Form </a:t>
          </a:r>
          <a:r>
            <a:rPr lang="en-US" dirty="0"/>
            <a:t>to OSA </a:t>
          </a:r>
        </a:p>
        <a:p>
          <a:pPr rtl="0"/>
          <a:r>
            <a:rPr lang="en-US" dirty="0"/>
            <a:t>(Please submit by the end of March).</a:t>
          </a:r>
        </a:p>
      </dgm:t>
    </dgm:pt>
    <dgm:pt modelId="{5D679CAF-EC25-4050-8400-45BE621E3E5B}" type="parTrans" cxnId="{DE2A04CD-AC6F-49D6-9D4B-FB4A0117D11F}">
      <dgm:prSet/>
      <dgm:spPr/>
      <dgm:t>
        <a:bodyPr/>
        <a:lstStyle/>
        <a:p>
          <a:endParaRPr lang="en-US"/>
        </a:p>
      </dgm:t>
    </dgm:pt>
    <dgm:pt modelId="{2E9FD8CA-3F35-486C-AA66-C0D89C922C12}" type="sibTrans" cxnId="{DE2A04CD-AC6F-49D6-9D4B-FB4A0117D11F}">
      <dgm:prSet/>
      <dgm:spPr/>
      <dgm:t>
        <a:bodyPr/>
        <a:lstStyle/>
        <a:p>
          <a:endParaRPr lang="en-US"/>
        </a:p>
      </dgm:t>
    </dgm:pt>
    <dgm:pt modelId="{E71E0C75-FFF9-4D7D-A5AD-A7EA903BE391}">
      <dgm:prSet/>
      <dgm:spPr/>
      <dgm:t>
        <a:bodyPr/>
        <a:lstStyle/>
        <a:p>
          <a:r>
            <a:rPr lang="en-US" b="0" i="0" dirty="0"/>
            <a:t>All Student Groups should hold at least two events/meetings (includes joint events) per year, have at least one fundraising activity per year, and hold one faculty mentor meeting per semester.</a:t>
          </a:r>
          <a:endParaRPr lang="en-US" dirty="0"/>
        </a:p>
      </dgm:t>
    </dgm:pt>
    <dgm:pt modelId="{6BF01E10-045B-4E8A-9178-EDA56D05FFF2}" type="parTrans" cxnId="{CF9DCDD5-4B9E-497D-9A92-D80F528E375C}">
      <dgm:prSet/>
      <dgm:spPr/>
      <dgm:t>
        <a:bodyPr/>
        <a:lstStyle/>
        <a:p>
          <a:endParaRPr lang="en-US"/>
        </a:p>
      </dgm:t>
    </dgm:pt>
    <dgm:pt modelId="{65875FC3-F17E-4DF0-91DE-B3299EC3F200}" type="sibTrans" cxnId="{CF9DCDD5-4B9E-497D-9A92-D80F528E375C}">
      <dgm:prSet/>
      <dgm:spPr/>
      <dgm:t>
        <a:bodyPr/>
        <a:lstStyle/>
        <a:p>
          <a:endParaRPr lang="en-US"/>
        </a:p>
      </dgm:t>
    </dgm:pt>
    <dgm:pt modelId="{3B256E5D-5094-40D7-88A7-992A20B468E4}">
      <dgm:prSet/>
      <dgm:spPr/>
      <dgm:t>
        <a:bodyPr/>
        <a:lstStyle/>
        <a:p>
          <a:r>
            <a:rPr lang="en-US" dirty="0"/>
            <a:t>T-shirts, mugs, pens</a:t>
          </a:r>
        </a:p>
      </dgm:t>
    </dgm:pt>
    <dgm:pt modelId="{30EB66FF-D749-462F-9863-A451EDBF1CDF}" type="parTrans" cxnId="{03F09DEA-D705-4342-98A7-FC812A342905}">
      <dgm:prSet/>
      <dgm:spPr/>
      <dgm:t>
        <a:bodyPr/>
        <a:lstStyle/>
        <a:p>
          <a:endParaRPr lang="en-US"/>
        </a:p>
      </dgm:t>
    </dgm:pt>
    <dgm:pt modelId="{5B8D4735-1EDE-4B9D-BF43-6CB3A9F34817}" type="sibTrans" cxnId="{03F09DEA-D705-4342-98A7-FC812A342905}">
      <dgm:prSet/>
      <dgm:spPr/>
      <dgm:t>
        <a:bodyPr/>
        <a:lstStyle/>
        <a:p>
          <a:endParaRPr lang="en-US"/>
        </a:p>
      </dgm:t>
    </dgm:pt>
    <dgm:pt modelId="{44985CDE-A92D-4106-8293-C257EB942B6E}">
      <dgm:prSet/>
      <dgm:spPr/>
      <dgm:t>
        <a:bodyPr/>
        <a:lstStyle/>
        <a:p>
          <a:r>
            <a:rPr lang="en-US" dirty="0"/>
            <a:t>Bake sales</a:t>
          </a:r>
        </a:p>
      </dgm:t>
    </dgm:pt>
    <dgm:pt modelId="{95552825-CE0A-48E7-8EBF-12177858D6B7}" type="parTrans" cxnId="{F56EED80-156E-4D1D-8D6C-7EDFEE6DB0E4}">
      <dgm:prSet/>
      <dgm:spPr/>
      <dgm:t>
        <a:bodyPr/>
        <a:lstStyle/>
        <a:p>
          <a:endParaRPr lang="en-US"/>
        </a:p>
      </dgm:t>
    </dgm:pt>
    <dgm:pt modelId="{5D37A543-C214-41CD-915F-9AB5D280C584}" type="sibTrans" cxnId="{F56EED80-156E-4D1D-8D6C-7EDFEE6DB0E4}">
      <dgm:prSet/>
      <dgm:spPr/>
      <dgm:t>
        <a:bodyPr/>
        <a:lstStyle/>
        <a:p>
          <a:endParaRPr lang="en-US"/>
        </a:p>
      </dgm:t>
    </dgm:pt>
    <dgm:pt modelId="{D549CA83-FA35-44ED-AA38-3D9A55B16554}">
      <dgm:prSet/>
      <dgm:spPr/>
      <dgm:t>
        <a:bodyPr/>
        <a:lstStyle/>
        <a:p>
          <a:r>
            <a:rPr lang="en-US" dirty="0"/>
            <a:t>Restaurant profit sharing</a:t>
          </a:r>
        </a:p>
      </dgm:t>
    </dgm:pt>
    <dgm:pt modelId="{74007663-4F26-4AFA-AD6F-345B88A1CC84}" type="parTrans" cxnId="{70A2F9C2-C04E-4AF3-BCD9-1B413BB09D52}">
      <dgm:prSet/>
      <dgm:spPr/>
      <dgm:t>
        <a:bodyPr/>
        <a:lstStyle/>
        <a:p>
          <a:endParaRPr lang="en-US"/>
        </a:p>
      </dgm:t>
    </dgm:pt>
    <dgm:pt modelId="{E994F578-6410-4A26-8F51-D241F0F1CB25}" type="sibTrans" cxnId="{70A2F9C2-C04E-4AF3-BCD9-1B413BB09D52}">
      <dgm:prSet/>
      <dgm:spPr/>
      <dgm:t>
        <a:bodyPr/>
        <a:lstStyle/>
        <a:p>
          <a:endParaRPr lang="en-US"/>
        </a:p>
      </dgm:t>
    </dgm:pt>
    <dgm:pt modelId="{600E09B3-EBEE-4C4B-9DEC-024AF4C02B9D}">
      <dgm:prSet/>
      <dgm:spPr/>
      <dgm:t>
        <a:bodyPr/>
        <a:lstStyle/>
        <a:p>
          <a:r>
            <a:rPr lang="en-US"/>
            <a:t>Charity run</a:t>
          </a:r>
        </a:p>
      </dgm:t>
    </dgm:pt>
    <dgm:pt modelId="{8BDFC189-F4B4-45F9-9EB9-ED253C1AAFDE}" type="parTrans" cxnId="{34C61E60-2B64-4128-84CE-0522C92796AB}">
      <dgm:prSet/>
      <dgm:spPr/>
      <dgm:t>
        <a:bodyPr/>
        <a:lstStyle/>
        <a:p>
          <a:endParaRPr lang="en-US"/>
        </a:p>
      </dgm:t>
    </dgm:pt>
    <dgm:pt modelId="{82035409-E062-42EB-B7B8-56D3BD9D72A7}" type="sibTrans" cxnId="{34C61E60-2B64-4128-84CE-0522C92796AB}">
      <dgm:prSet/>
      <dgm:spPr/>
      <dgm:t>
        <a:bodyPr/>
        <a:lstStyle/>
        <a:p>
          <a:endParaRPr lang="en-US"/>
        </a:p>
      </dgm:t>
    </dgm:pt>
    <dgm:pt modelId="{4AEF01C4-8415-4AC9-87DA-01316A69FA4E}">
      <dgm:prSet/>
      <dgm:spPr/>
      <dgm:t>
        <a:bodyPr/>
        <a:lstStyle/>
        <a:p>
          <a:r>
            <a:rPr lang="en-US" dirty="0">
              <a:solidFill>
                <a:srgbClr val="FFFF00"/>
              </a:solidFill>
            </a:rPr>
            <a:t>December/January 2026</a:t>
          </a:r>
          <a:r>
            <a:rPr lang="en-US" dirty="0"/>
            <a:t>: All student groups are responsible for electing new group leaders, transitioning information (email lists, ppts, budget information, calendars).</a:t>
          </a:r>
        </a:p>
      </dgm:t>
    </dgm:pt>
    <dgm:pt modelId="{B19A8EA4-428E-4CFD-9867-9217E6BB8F63}" type="parTrans" cxnId="{0C065A5A-BDFC-4B25-93B8-999C2339CF24}">
      <dgm:prSet/>
      <dgm:spPr/>
      <dgm:t>
        <a:bodyPr/>
        <a:lstStyle/>
        <a:p>
          <a:endParaRPr lang="en-US"/>
        </a:p>
      </dgm:t>
    </dgm:pt>
    <dgm:pt modelId="{4B2C0BB8-B5F1-435D-98B1-F741DC14DA1A}" type="sibTrans" cxnId="{0C065A5A-BDFC-4B25-93B8-999C2339CF24}">
      <dgm:prSet/>
      <dgm:spPr/>
      <dgm:t>
        <a:bodyPr/>
        <a:lstStyle/>
        <a:p>
          <a:endParaRPr lang="en-US"/>
        </a:p>
      </dgm:t>
    </dgm:pt>
    <dgm:pt modelId="{E7ED089F-C993-41EF-8FB5-E39D48FB63E5}" type="pres">
      <dgm:prSet presAssocID="{40C5E2C9-158D-4EC5-BCD9-354437EBD583}" presName="Name0" presStyleCnt="0">
        <dgm:presLayoutVars>
          <dgm:dir/>
          <dgm:animLvl val="lvl"/>
          <dgm:resizeHandles val="exact"/>
        </dgm:presLayoutVars>
      </dgm:prSet>
      <dgm:spPr/>
    </dgm:pt>
    <dgm:pt modelId="{219D5148-00C1-47F4-8527-61F24D1680EA}" type="pres">
      <dgm:prSet presAssocID="{4AEF01C4-8415-4AC9-87DA-01316A69FA4E}" presName="boxAndChildren" presStyleCnt="0"/>
      <dgm:spPr/>
    </dgm:pt>
    <dgm:pt modelId="{6488385E-5F4F-4FF3-BCB6-FA12C0A93DF7}" type="pres">
      <dgm:prSet presAssocID="{4AEF01C4-8415-4AC9-87DA-01316A69FA4E}" presName="parentTextBox" presStyleLbl="node1" presStyleIdx="0" presStyleCnt="3"/>
      <dgm:spPr/>
    </dgm:pt>
    <dgm:pt modelId="{F4DA1FC1-859B-4A39-8F3B-55C4E72F4B39}" type="pres">
      <dgm:prSet presAssocID="{65875FC3-F17E-4DF0-91DE-B3299EC3F200}" presName="sp" presStyleCnt="0"/>
      <dgm:spPr/>
    </dgm:pt>
    <dgm:pt modelId="{53F2EA99-7035-44E9-A354-12D56C3D86FC}" type="pres">
      <dgm:prSet presAssocID="{E71E0C75-FFF9-4D7D-A5AD-A7EA903BE391}" presName="arrowAndChildren" presStyleCnt="0"/>
      <dgm:spPr/>
    </dgm:pt>
    <dgm:pt modelId="{C363E34A-1224-4C54-9510-BF34B3A175B0}" type="pres">
      <dgm:prSet presAssocID="{E71E0C75-FFF9-4D7D-A5AD-A7EA903BE391}" presName="parentTextArrow" presStyleLbl="node1" presStyleIdx="0" presStyleCnt="3"/>
      <dgm:spPr/>
    </dgm:pt>
    <dgm:pt modelId="{77209D34-879D-41EE-8697-D63E7CBA0509}" type="pres">
      <dgm:prSet presAssocID="{E71E0C75-FFF9-4D7D-A5AD-A7EA903BE391}" presName="arrow" presStyleLbl="node1" presStyleIdx="1" presStyleCnt="3"/>
      <dgm:spPr/>
    </dgm:pt>
    <dgm:pt modelId="{073BD32A-BA80-427B-BE6F-09D6E553769F}" type="pres">
      <dgm:prSet presAssocID="{E71E0C75-FFF9-4D7D-A5AD-A7EA903BE391}" presName="descendantArrow" presStyleCnt="0"/>
      <dgm:spPr/>
    </dgm:pt>
    <dgm:pt modelId="{C844841E-903E-4E63-8AB5-74AA9A2CF9BD}" type="pres">
      <dgm:prSet presAssocID="{3B256E5D-5094-40D7-88A7-992A20B468E4}" presName="childTextArrow" presStyleLbl="fgAccFollowNode1" presStyleIdx="0" presStyleCnt="5">
        <dgm:presLayoutVars>
          <dgm:bulletEnabled val="1"/>
        </dgm:presLayoutVars>
      </dgm:prSet>
      <dgm:spPr/>
    </dgm:pt>
    <dgm:pt modelId="{B3871AFB-6C7A-4698-9981-6CC997A6EEBD}" type="pres">
      <dgm:prSet presAssocID="{44985CDE-A92D-4106-8293-C257EB942B6E}" presName="childTextArrow" presStyleLbl="fgAccFollowNode1" presStyleIdx="1" presStyleCnt="5">
        <dgm:presLayoutVars>
          <dgm:bulletEnabled val="1"/>
        </dgm:presLayoutVars>
      </dgm:prSet>
      <dgm:spPr/>
    </dgm:pt>
    <dgm:pt modelId="{9832BF89-579E-42E3-858A-C077B6233744}" type="pres">
      <dgm:prSet presAssocID="{D549CA83-FA35-44ED-AA38-3D9A55B16554}" presName="childTextArrow" presStyleLbl="fgAccFollowNode1" presStyleIdx="2" presStyleCnt="5">
        <dgm:presLayoutVars>
          <dgm:bulletEnabled val="1"/>
        </dgm:presLayoutVars>
      </dgm:prSet>
      <dgm:spPr/>
    </dgm:pt>
    <dgm:pt modelId="{214987C0-D3FB-40F8-9450-0416AEA32DDA}" type="pres">
      <dgm:prSet presAssocID="{600E09B3-EBEE-4C4B-9DEC-024AF4C02B9D}" presName="childTextArrow" presStyleLbl="fgAccFollowNode1" presStyleIdx="3" presStyleCnt="5">
        <dgm:presLayoutVars>
          <dgm:bulletEnabled val="1"/>
        </dgm:presLayoutVars>
      </dgm:prSet>
      <dgm:spPr/>
    </dgm:pt>
    <dgm:pt modelId="{143C64E3-5E59-4E10-91F5-B07E9C4A354F}" type="pres">
      <dgm:prSet presAssocID="{4345DA2C-FEF6-4495-AD49-7D7638A3590E}" presName="sp" presStyleCnt="0"/>
      <dgm:spPr/>
    </dgm:pt>
    <dgm:pt modelId="{9464CC6C-B134-49C6-AFD9-636BC3D5CAF6}" type="pres">
      <dgm:prSet presAssocID="{F9337372-AE98-4BDE-AA1B-2BCAA759D650}" presName="arrowAndChildren" presStyleCnt="0"/>
      <dgm:spPr/>
    </dgm:pt>
    <dgm:pt modelId="{2E9AAF16-90DA-4763-A5AC-9A0C6C414FF4}" type="pres">
      <dgm:prSet presAssocID="{F9337372-AE98-4BDE-AA1B-2BCAA759D650}" presName="parentTextArrow" presStyleLbl="node1" presStyleIdx="1" presStyleCnt="3"/>
      <dgm:spPr/>
    </dgm:pt>
    <dgm:pt modelId="{F39C1239-ACE5-43DE-9D8A-9BEE2EE0DDD2}" type="pres">
      <dgm:prSet presAssocID="{F9337372-AE98-4BDE-AA1B-2BCAA759D650}" presName="arrow" presStyleLbl="node1" presStyleIdx="2" presStyleCnt="3" custLinFactNeighborX="-4495" custLinFactNeighborY="-47"/>
      <dgm:spPr/>
    </dgm:pt>
    <dgm:pt modelId="{63E3E537-4EC3-42C4-B00E-E88E89F0FDA6}" type="pres">
      <dgm:prSet presAssocID="{F9337372-AE98-4BDE-AA1B-2BCAA759D650}" presName="descendantArrow" presStyleCnt="0"/>
      <dgm:spPr/>
    </dgm:pt>
    <dgm:pt modelId="{B04CA437-F275-48EC-98DA-681B0E64D77C}" type="pres">
      <dgm:prSet presAssocID="{952C6704-2082-4F86-B44E-B67AC492706E}" presName="childTextArrow" presStyleLbl="fgAccFollowNode1" presStyleIdx="4" presStyleCnt="5">
        <dgm:presLayoutVars>
          <dgm:bulletEnabled val="1"/>
        </dgm:presLayoutVars>
      </dgm:prSet>
      <dgm:spPr/>
    </dgm:pt>
  </dgm:ptLst>
  <dgm:cxnLst>
    <dgm:cxn modelId="{56C89A05-3DEB-4F26-A71B-4244F1F26664}" type="presOf" srcId="{600E09B3-EBEE-4C4B-9DEC-024AF4C02B9D}" destId="{214987C0-D3FB-40F8-9450-0416AEA32DDA}" srcOrd="0" destOrd="0" presId="urn:microsoft.com/office/officeart/2005/8/layout/process4"/>
    <dgm:cxn modelId="{960BA014-8545-4C70-8526-72D3A8BEC9F6}" type="presOf" srcId="{F9337372-AE98-4BDE-AA1B-2BCAA759D650}" destId="{2E9AAF16-90DA-4763-A5AC-9A0C6C414FF4}" srcOrd="0" destOrd="0" presId="urn:microsoft.com/office/officeart/2005/8/layout/process4"/>
    <dgm:cxn modelId="{ADE8DE1A-F25A-4947-8D3D-40BF81E32047}" type="presOf" srcId="{4AEF01C4-8415-4AC9-87DA-01316A69FA4E}" destId="{6488385E-5F4F-4FF3-BCB6-FA12C0A93DF7}" srcOrd="0" destOrd="0" presId="urn:microsoft.com/office/officeart/2005/8/layout/process4"/>
    <dgm:cxn modelId="{4BE47020-C080-43C2-9DDF-C1BFA0A7AF19}" type="presOf" srcId="{3B256E5D-5094-40D7-88A7-992A20B468E4}" destId="{C844841E-903E-4E63-8AB5-74AA9A2CF9BD}" srcOrd="0" destOrd="0" presId="urn:microsoft.com/office/officeart/2005/8/layout/process4"/>
    <dgm:cxn modelId="{9A027F2A-3A1B-44A3-A757-7410AF82CA71}" srcId="{40C5E2C9-158D-4EC5-BCD9-354437EBD583}" destId="{F9337372-AE98-4BDE-AA1B-2BCAA759D650}" srcOrd="0" destOrd="0" parTransId="{54C2603B-C86B-48A6-89AE-8ECCD0C9CEBD}" sibTransId="{4345DA2C-FEF6-4495-AD49-7D7638A3590E}"/>
    <dgm:cxn modelId="{AC7BB130-016A-4E27-866D-2E894B81734C}" type="presOf" srcId="{44985CDE-A92D-4106-8293-C257EB942B6E}" destId="{B3871AFB-6C7A-4698-9981-6CC997A6EEBD}" srcOrd="0" destOrd="0" presId="urn:microsoft.com/office/officeart/2005/8/layout/process4"/>
    <dgm:cxn modelId="{07767332-F853-45E1-82C8-4C06A2A1B4C7}" type="presOf" srcId="{F9337372-AE98-4BDE-AA1B-2BCAA759D650}" destId="{F39C1239-ACE5-43DE-9D8A-9BEE2EE0DDD2}" srcOrd="1" destOrd="0" presId="urn:microsoft.com/office/officeart/2005/8/layout/process4"/>
    <dgm:cxn modelId="{C677BC34-53D8-4D81-8215-B215548800C2}" type="presOf" srcId="{952C6704-2082-4F86-B44E-B67AC492706E}" destId="{B04CA437-F275-48EC-98DA-681B0E64D77C}" srcOrd="0" destOrd="0" presId="urn:microsoft.com/office/officeart/2005/8/layout/process4"/>
    <dgm:cxn modelId="{34C61E60-2B64-4128-84CE-0522C92796AB}" srcId="{E71E0C75-FFF9-4D7D-A5AD-A7EA903BE391}" destId="{600E09B3-EBEE-4C4B-9DEC-024AF4C02B9D}" srcOrd="3" destOrd="0" parTransId="{8BDFC189-F4B4-45F9-9EB9-ED253C1AAFDE}" sibTransId="{82035409-E062-42EB-B7B8-56D3BD9D72A7}"/>
    <dgm:cxn modelId="{490E5157-6B21-499B-A154-1F9879E9778D}" type="presOf" srcId="{D549CA83-FA35-44ED-AA38-3D9A55B16554}" destId="{9832BF89-579E-42E3-858A-C077B6233744}" srcOrd="0" destOrd="0" presId="urn:microsoft.com/office/officeart/2005/8/layout/process4"/>
    <dgm:cxn modelId="{0C065A5A-BDFC-4B25-93B8-999C2339CF24}" srcId="{40C5E2C9-158D-4EC5-BCD9-354437EBD583}" destId="{4AEF01C4-8415-4AC9-87DA-01316A69FA4E}" srcOrd="2" destOrd="0" parTransId="{B19A8EA4-428E-4CFD-9867-9217E6BB8F63}" sibTransId="{4B2C0BB8-B5F1-435D-98B1-F741DC14DA1A}"/>
    <dgm:cxn modelId="{F56EED80-156E-4D1D-8D6C-7EDFEE6DB0E4}" srcId="{E71E0C75-FFF9-4D7D-A5AD-A7EA903BE391}" destId="{44985CDE-A92D-4106-8293-C257EB942B6E}" srcOrd="1" destOrd="0" parTransId="{95552825-CE0A-48E7-8EBF-12177858D6B7}" sibTransId="{5D37A543-C214-41CD-915F-9AB5D280C584}"/>
    <dgm:cxn modelId="{23B91B8D-B570-4B6D-8F0A-63BE9628C222}" type="presOf" srcId="{E71E0C75-FFF9-4D7D-A5AD-A7EA903BE391}" destId="{C363E34A-1224-4C54-9510-BF34B3A175B0}" srcOrd="0" destOrd="0" presId="urn:microsoft.com/office/officeart/2005/8/layout/process4"/>
    <dgm:cxn modelId="{70A2F9C2-C04E-4AF3-BCD9-1B413BB09D52}" srcId="{E71E0C75-FFF9-4D7D-A5AD-A7EA903BE391}" destId="{D549CA83-FA35-44ED-AA38-3D9A55B16554}" srcOrd="2" destOrd="0" parTransId="{74007663-4F26-4AFA-AD6F-345B88A1CC84}" sibTransId="{E994F578-6410-4A26-8F51-D241F0F1CB25}"/>
    <dgm:cxn modelId="{72BAA5C7-819B-435F-91D3-C1B6D78D5C63}" type="presOf" srcId="{40C5E2C9-158D-4EC5-BCD9-354437EBD583}" destId="{E7ED089F-C993-41EF-8FB5-E39D48FB63E5}" srcOrd="0" destOrd="0" presId="urn:microsoft.com/office/officeart/2005/8/layout/process4"/>
    <dgm:cxn modelId="{DE2A04CD-AC6F-49D6-9D4B-FB4A0117D11F}" srcId="{F9337372-AE98-4BDE-AA1B-2BCAA759D650}" destId="{952C6704-2082-4F86-B44E-B67AC492706E}" srcOrd="0" destOrd="0" parTransId="{5D679CAF-EC25-4050-8400-45BE621E3E5B}" sibTransId="{2E9FD8CA-3F35-486C-AA66-C0D89C922C12}"/>
    <dgm:cxn modelId="{CF9DCDD5-4B9E-497D-9A92-D80F528E375C}" srcId="{40C5E2C9-158D-4EC5-BCD9-354437EBD583}" destId="{E71E0C75-FFF9-4D7D-A5AD-A7EA903BE391}" srcOrd="1" destOrd="0" parTransId="{6BF01E10-045B-4E8A-9178-EDA56D05FFF2}" sibTransId="{65875FC3-F17E-4DF0-91DE-B3299EC3F200}"/>
    <dgm:cxn modelId="{D26C47E0-6B7B-4712-ABB9-0432CBD5FFC6}" type="presOf" srcId="{E71E0C75-FFF9-4D7D-A5AD-A7EA903BE391}" destId="{77209D34-879D-41EE-8697-D63E7CBA0509}" srcOrd="1" destOrd="0" presId="urn:microsoft.com/office/officeart/2005/8/layout/process4"/>
    <dgm:cxn modelId="{03F09DEA-D705-4342-98A7-FC812A342905}" srcId="{E71E0C75-FFF9-4D7D-A5AD-A7EA903BE391}" destId="{3B256E5D-5094-40D7-88A7-992A20B468E4}" srcOrd="0" destOrd="0" parTransId="{30EB66FF-D749-462F-9863-A451EDBF1CDF}" sibTransId="{5B8D4735-1EDE-4B9D-BF43-6CB3A9F34817}"/>
    <dgm:cxn modelId="{8B891A9E-8900-4D2B-BB47-B179FA16F9E3}" type="presParOf" srcId="{E7ED089F-C993-41EF-8FB5-E39D48FB63E5}" destId="{219D5148-00C1-47F4-8527-61F24D1680EA}" srcOrd="0" destOrd="0" presId="urn:microsoft.com/office/officeart/2005/8/layout/process4"/>
    <dgm:cxn modelId="{57F7B842-0403-4B55-A73E-F2B5994A078A}" type="presParOf" srcId="{219D5148-00C1-47F4-8527-61F24D1680EA}" destId="{6488385E-5F4F-4FF3-BCB6-FA12C0A93DF7}" srcOrd="0" destOrd="0" presId="urn:microsoft.com/office/officeart/2005/8/layout/process4"/>
    <dgm:cxn modelId="{66D3735B-D84E-4AA8-B813-0027BAACE31F}" type="presParOf" srcId="{E7ED089F-C993-41EF-8FB5-E39D48FB63E5}" destId="{F4DA1FC1-859B-4A39-8F3B-55C4E72F4B39}" srcOrd="1" destOrd="0" presId="urn:microsoft.com/office/officeart/2005/8/layout/process4"/>
    <dgm:cxn modelId="{3063E7AE-F971-4DC2-9A4A-FFB1BC088CA6}" type="presParOf" srcId="{E7ED089F-C993-41EF-8FB5-E39D48FB63E5}" destId="{53F2EA99-7035-44E9-A354-12D56C3D86FC}" srcOrd="2" destOrd="0" presId="urn:microsoft.com/office/officeart/2005/8/layout/process4"/>
    <dgm:cxn modelId="{35423F38-DF44-41A1-93B5-70978D7D2683}" type="presParOf" srcId="{53F2EA99-7035-44E9-A354-12D56C3D86FC}" destId="{C363E34A-1224-4C54-9510-BF34B3A175B0}" srcOrd="0" destOrd="0" presId="urn:microsoft.com/office/officeart/2005/8/layout/process4"/>
    <dgm:cxn modelId="{C1910231-2E71-45F4-A5F4-141BAB42DC16}" type="presParOf" srcId="{53F2EA99-7035-44E9-A354-12D56C3D86FC}" destId="{77209D34-879D-41EE-8697-D63E7CBA0509}" srcOrd="1" destOrd="0" presId="urn:microsoft.com/office/officeart/2005/8/layout/process4"/>
    <dgm:cxn modelId="{B80152ED-C656-4F9A-98FD-99BE87B1801E}" type="presParOf" srcId="{53F2EA99-7035-44E9-A354-12D56C3D86FC}" destId="{073BD32A-BA80-427B-BE6F-09D6E553769F}" srcOrd="2" destOrd="0" presId="urn:microsoft.com/office/officeart/2005/8/layout/process4"/>
    <dgm:cxn modelId="{363384EE-C27D-4284-A21A-8CC6C11EBD14}" type="presParOf" srcId="{073BD32A-BA80-427B-BE6F-09D6E553769F}" destId="{C844841E-903E-4E63-8AB5-74AA9A2CF9BD}" srcOrd="0" destOrd="0" presId="urn:microsoft.com/office/officeart/2005/8/layout/process4"/>
    <dgm:cxn modelId="{79D6F91E-C105-4B43-9187-F1337C987B48}" type="presParOf" srcId="{073BD32A-BA80-427B-BE6F-09D6E553769F}" destId="{B3871AFB-6C7A-4698-9981-6CC997A6EEBD}" srcOrd="1" destOrd="0" presId="urn:microsoft.com/office/officeart/2005/8/layout/process4"/>
    <dgm:cxn modelId="{C337059C-D6FC-4E5D-8723-1949BEA2BB58}" type="presParOf" srcId="{073BD32A-BA80-427B-BE6F-09D6E553769F}" destId="{9832BF89-579E-42E3-858A-C077B6233744}" srcOrd="2" destOrd="0" presId="urn:microsoft.com/office/officeart/2005/8/layout/process4"/>
    <dgm:cxn modelId="{05938008-AB4B-44FA-8D68-A69654A3DCDF}" type="presParOf" srcId="{073BD32A-BA80-427B-BE6F-09D6E553769F}" destId="{214987C0-D3FB-40F8-9450-0416AEA32DDA}" srcOrd="3" destOrd="0" presId="urn:microsoft.com/office/officeart/2005/8/layout/process4"/>
    <dgm:cxn modelId="{F02CB7C3-29E8-40FE-9EE6-B09846868DA3}" type="presParOf" srcId="{E7ED089F-C993-41EF-8FB5-E39D48FB63E5}" destId="{143C64E3-5E59-4E10-91F5-B07E9C4A354F}" srcOrd="3" destOrd="0" presId="urn:microsoft.com/office/officeart/2005/8/layout/process4"/>
    <dgm:cxn modelId="{D6C6105C-CEA5-4C6E-A9B8-D6FFDE7C2847}" type="presParOf" srcId="{E7ED089F-C993-41EF-8FB5-E39D48FB63E5}" destId="{9464CC6C-B134-49C6-AFD9-636BC3D5CAF6}" srcOrd="4" destOrd="0" presId="urn:microsoft.com/office/officeart/2005/8/layout/process4"/>
    <dgm:cxn modelId="{AA3F9815-8058-4E60-81C1-87BF8C9F4706}" type="presParOf" srcId="{9464CC6C-B134-49C6-AFD9-636BC3D5CAF6}" destId="{2E9AAF16-90DA-4763-A5AC-9A0C6C414FF4}" srcOrd="0" destOrd="0" presId="urn:microsoft.com/office/officeart/2005/8/layout/process4"/>
    <dgm:cxn modelId="{7C87872D-B84B-4682-A760-90AFF326E7CB}" type="presParOf" srcId="{9464CC6C-B134-49C6-AFD9-636BC3D5CAF6}" destId="{F39C1239-ACE5-43DE-9D8A-9BEE2EE0DDD2}" srcOrd="1" destOrd="0" presId="urn:microsoft.com/office/officeart/2005/8/layout/process4"/>
    <dgm:cxn modelId="{6B116725-67EC-4CA7-B52E-4C95D187DFF2}" type="presParOf" srcId="{9464CC6C-B134-49C6-AFD9-636BC3D5CAF6}" destId="{63E3E537-4EC3-42C4-B00E-E88E89F0FDA6}" srcOrd="2" destOrd="0" presId="urn:microsoft.com/office/officeart/2005/8/layout/process4"/>
    <dgm:cxn modelId="{EC6A61BD-8DEA-4775-BFAC-8E55704EE07D}" type="presParOf" srcId="{63E3E537-4EC3-42C4-B00E-E88E89F0FDA6}" destId="{B04CA437-F275-48EC-98DA-681B0E64D77C}"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04109F3-EEF4-4E62-9F11-D6F46FACA465}" type="doc">
      <dgm:prSet loTypeId="urn:microsoft.com/office/officeart/2005/8/layout/vList2" loCatId="list" qsTypeId="urn:microsoft.com/office/officeart/2005/8/quickstyle/simple5" qsCatId="simple" csTypeId="urn:microsoft.com/office/officeart/2005/8/colors/accent5_2" csCatId="accent5" phldr="1"/>
      <dgm:spPr/>
      <dgm:t>
        <a:bodyPr/>
        <a:lstStyle/>
        <a:p>
          <a:endParaRPr lang="en-US"/>
        </a:p>
      </dgm:t>
    </dgm:pt>
    <dgm:pt modelId="{2A1B2B82-82A8-4826-926F-ED2659662F00}">
      <dgm:prSet/>
      <dgm:spPr/>
      <dgm:t>
        <a:bodyPr/>
        <a:lstStyle/>
        <a:p>
          <a:r>
            <a:rPr lang="en-US" b="1"/>
            <a:t>ADVICE/TIPS:</a:t>
          </a:r>
          <a:endParaRPr lang="en-US"/>
        </a:p>
      </dgm:t>
    </dgm:pt>
    <dgm:pt modelId="{BC59572F-B7D5-4AB0-ACC1-556C273811C1}" type="parTrans" cxnId="{E3BE893B-3404-4DED-88E2-4673565A9EA0}">
      <dgm:prSet/>
      <dgm:spPr/>
      <dgm:t>
        <a:bodyPr/>
        <a:lstStyle/>
        <a:p>
          <a:endParaRPr lang="en-US"/>
        </a:p>
      </dgm:t>
    </dgm:pt>
    <dgm:pt modelId="{587D03DC-BC80-4E1F-8F04-E45B8B483392}" type="sibTrans" cxnId="{E3BE893B-3404-4DED-88E2-4673565A9EA0}">
      <dgm:prSet/>
      <dgm:spPr/>
      <dgm:t>
        <a:bodyPr/>
        <a:lstStyle/>
        <a:p>
          <a:endParaRPr lang="en-US"/>
        </a:p>
      </dgm:t>
    </dgm:pt>
    <dgm:pt modelId="{F87B9743-D1C4-4B7C-AF41-AABE2B805DC4}">
      <dgm:prSet/>
      <dgm:spPr/>
      <dgm:t>
        <a:bodyPr/>
        <a:lstStyle/>
        <a:p>
          <a:r>
            <a:rPr lang="en-US"/>
            <a:t>Complete this on time/ ahead of time for every event</a:t>
          </a:r>
        </a:p>
      </dgm:t>
    </dgm:pt>
    <dgm:pt modelId="{A12D941E-90C3-4499-8A58-7432197BB394}" type="parTrans" cxnId="{C403C6C4-F81D-4BD8-8583-82074892215F}">
      <dgm:prSet/>
      <dgm:spPr/>
      <dgm:t>
        <a:bodyPr/>
        <a:lstStyle/>
        <a:p>
          <a:endParaRPr lang="en-US"/>
        </a:p>
      </dgm:t>
    </dgm:pt>
    <dgm:pt modelId="{7E59FFEF-6A4F-4492-A316-D769D384C84B}" type="sibTrans" cxnId="{C403C6C4-F81D-4BD8-8583-82074892215F}">
      <dgm:prSet/>
      <dgm:spPr/>
      <dgm:t>
        <a:bodyPr/>
        <a:lstStyle/>
        <a:p>
          <a:endParaRPr lang="en-US"/>
        </a:p>
      </dgm:t>
    </dgm:pt>
    <dgm:pt modelId="{BFB6EA15-F3CB-4D4F-9A9B-154890A1E87D}">
      <dgm:prSet/>
      <dgm:spPr/>
      <dgm:t>
        <a:bodyPr/>
        <a:lstStyle/>
        <a:p>
          <a:r>
            <a:rPr lang="en-US" dirty="0"/>
            <a:t>If a group member does not want to pay out of pocket, OSA (Adam Esselman) has a student group credit card. As long as you give him an invoice and a student accounting form, he could pay for expenses directly from your group account; must be completed at least 2 days in advance</a:t>
          </a:r>
        </a:p>
      </dgm:t>
    </dgm:pt>
    <dgm:pt modelId="{EF18D99B-5220-44DE-A3E4-6DCD35F69EE9}" type="parTrans" cxnId="{0BF96DB9-2B90-4F3D-A94A-28D043BF8B75}">
      <dgm:prSet/>
      <dgm:spPr/>
      <dgm:t>
        <a:bodyPr/>
        <a:lstStyle/>
        <a:p>
          <a:endParaRPr lang="en-US"/>
        </a:p>
      </dgm:t>
    </dgm:pt>
    <dgm:pt modelId="{05105615-9F58-4777-80F3-15B5C4FA249C}" type="sibTrans" cxnId="{0BF96DB9-2B90-4F3D-A94A-28D043BF8B75}">
      <dgm:prSet/>
      <dgm:spPr/>
      <dgm:t>
        <a:bodyPr/>
        <a:lstStyle/>
        <a:p>
          <a:endParaRPr lang="en-US"/>
        </a:p>
      </dgm:t>
    </dgm:pt>
    <dgm:pt modelId="{FAA6E4AD-B5E6-4565-B69C-7C7AF82F76F2}">
      <dgm:prSet/>
      <dgm:spPr/>
      <dgm:t>
        <a:bodyPr/>
        <a:lstStyle/>
        <a:p>
          <a:r>
            <a:rPr lang="en-US" dirty="0"/>
            <a:t>If you need an updated student group account balance, please email Adam Esselman at </a:t>
          </a:r>
          <a:r>
            <a:rPr lang="en-US" dirty="0">
              <a:hlinkClick xmlns:r="http://schemas.openxmlformats.org/officeDocument/2006/relationships" r:id="rId1"/>
            </a:rPr>
            <a:t>aesselman@som.umaryland.edu</a:t>
          </a:r>
          <a:r>
            <a:rPr lang="en-US" dirty="0"/>
            <a:t> </a:t>
          </a:r>
        </a:p>
      </dgm:t>
    </dgm:pt>
    <dgm:pt modelId="{4A4D621A-FE3C-45AC-A68C-6B77A1BD44A0}" type="parTrans" cxnId="{D49E7499-9453-4C68-8A17-F3DE1937C6CE}">
      <dgm:prSet/>
      <dgm:spPr/>
      <dgm:t>
        <a:bodyPr/>
        <a:lstStyle/>
        <a:p>
          <a:endParaRPr lang="en-US"/>
        </a:p>
      </dgm:t>
    </dgm:pt>
    <dgm:pt modelId="{B4F6115D-A0F2-46B3-819B-3C51898D486E}" type="sibTrans" cxnId="{D49E7499-9453-4C68-8A17-F3DE1937C6CE}">
      <dgm:prSet/>
      <dgm:spPr/>
      <dgm:t>
        <a:bodyPr/>
        <a:lstStyle/>
        <a:p>
          <a:endParaRPr lang="en-US"/>
        </a:p>
      </dgm:t>
    </dgm:pt>
    <dgm:pt modelId="{9561BD33-99E5-4E18-AB1D-5A4E4C86D7F4}">
      <dgm:prSet/>
      <dgm:spPr/>
      <dgm:t>
        <a:bodyPr/>
        <a:lstStyle/>
        <a:p>
          <a:r>
            <a:rPr lang="en-US" b="1">
              <a:solidFill>
                <a:srgbClr val="FF0000"/>
              </a:solidFill>
            </a:rPr>
            <a:t>SAVE YOUR RECEIPT</a:t>
          </a:r>
          <a:endParaRPr lang="en-US">
            <a:solidFill>
              <a:srgbClr val="FF0000"/>
            </a:solidFill>
          </a:endParaRPr>
        </a:p>
      </dgm:t>
    </dgm:pt>
    <dgm:pt modelId="{05438706-C27D-4FEF-A171-06E89D063F1F}" type="sibTrans" cxnId="{850AD4F8-66F5-44DC-A96A-D7DBCC785AEA}">
      <dgm:prSet/>
      <dgm:spPr/>
      <dgm:t>
        <a:bodyPr/>
        <a:lstStyle/>
        <a:p>
          <a:endParaRPr lang="en-US"/>
        </a:p>
      </dgm:t>
    </dgm:pt>
    <dgm:pt modelId="{B2068E62-5861-45A6-9A3A-2D57F3971B7C}" type="parTrans" cxnId="{850AD4F8-66F5-44DC-A96A-D7DBCC785AEA}">
      <dgm:prSet/>
      <dgm:spPr/>
      <dgm:t>
        <a:bodyPr/>
        <a:lstStyle/>
        <a:p>
          <a:endParaRPr lang="en-US"/>
        </a:p>
      </dgm:t>
    </dgm:pt>
    <dgm:pt modelId="{DF326589-4EDB-43CE-ADF7-4B2512ED7296}">
      <dgm:prSet/>
      <dgm:spPr/>
      <dgm:t>
        <a:bodyPr/>
        <a:lstStyle/>
        <a:p>
          <a:r>
            <a:rPr lang="en-US" dirty="0"/>
            <a:t>Groups are encouraged to fundraise to avoid out of pocket expenses by group members</a:t>
          </a:r>
        </a:p>
      </dgm:t>
    </dgm:pt>
    <dgm:pt modelId="{99E8B1AB-D272-4111-A7B0-47B4BADD883C}" type="parTrans" cxnId="{94648930-6571-4D46-871E-24FD023922EC}">
      <dgm:prSet/>
      <dgm:spPr/>
      <dgm:t>
        <a:bodyPr/>
        <a:lstStyle/>
        <a:p>
          <a:endParaRPr lang="en-US"/>
        </a:p>
      </dgm:t>
    </dgm:pt>
    <dgm:pt modelId="{F9020E0D-C318-4D9B-AACD-CC1154F519E1}" type="sibTrans" cxnId="{94648930-6571-4D46-871E-24FD023922EC}">
      <dgm:prSet/>
      <dgm:spPr/>
      <dgm:t>
        <a:bodyPr/>
        <a:lstStyle/>
        <a:p>
          <a:endParaRPr lang="en-US"/>
        </a:p>
      </dgm:t>
    </dgm:pt>
    <dgm:pt modelId="{79BECC41-9C8B-4A33-B85B-AA013D8D4FAA}">
      <dgm:prSet/>
      <dgm:spPr/>
      <dgm:t>
        <a:bodyPr/>
        <a:lstStyle/>
        <a:p>
          <a:pPr>
            <a:buFont typeface="Wingdings" panose="05000000000000000000" pitchFamily="2" charset="2"/>
            <a:buChar char="ü"/>
          </a:pPr>
          <a:r>
            <a:rPr lang="en-US" dirty="0"/>
            <a:t>Please keep to larger purchases</a:t>
          </a:r>
        </a:p>
      </dgm:t>
    </dgm:pt>
    <dgm:pt modelId="{DF3A5B75-E5E0-4123-97AD-048CD8AC49A0}" type="parTrans" cxnId="{B96AB52D-8734-42EB-9B33-8F70A7700EDD}">
      <dgm:prSet/>
      <dgm:spPr/>
      <dgm:t>
        <a:bodyPr/>
        <a:lstStyle/>
        <a:p>
          <a:endParaRPr lang="en-US"/>
        </a:p>
      </dgm:t>
    </dgm:pt>
    <dgm:pt modelId="{7CD10823-77A8-4609-A23E-FC8509D204DD}" type="sibTrans" cxnId="{B96AB52D-8734-42EB-9B33-8F70A7700EDD}">
      <dgm:prSet/>
      <dgm:spPr/>
      <dgm:t>
        <a:bodyPr/>
        <a:lstStyle/>
        <a:p>
          <a:endParaRPr lang="en-US"/>
        </a:p>
      </dgm:t>
    </dgm:pt>
    <dgm:pt modelId="{0A98B98E-AC45-46D9-B4F8-0C89A29C4ED6}">
      <dgm:prSet/>
      <dgm:spPr/>
      <dgm:t>
        <a:bodyPr/>
        <a:lstStyle/>
        <a:p>
          <a:pPr>
            <a:buFont typeface="Wingdings" panose="05000000000000000000" pitchFamily="2" charset="2"/>
            <a:buChar char="ü"/>
          </a:pPr>
          <a:r>
            <a:rPr lang="en-US" dirty="0"/>
            <a:t>Can combine costs and one person submit for reimbursement</a:t>
          </a:r>
        </a:p>
      </dgm:t>
    </dgm:pt>
    <dgm:pt modelId="{117BBF7A-8274-409D-863B-5E6FF1F25644}" type="parTrans" cxnId="{EA1E94C2-2908-4624-B5CD-31893BCC7636}">
      <dgm:prSet/>
      <dgm:spPr/>
      <dgm:t>
        <a:bodyPr/>
        <a:lstStyle/>
        <a:p>
          <a:endParaRPr lang="en-US"/>
        </a:p>
      </dgm:t>
    </dgm:pt>
    <dgm:pt modelId="{2190E1EE-D07D-4D3C-8716-913A4F152AAC}" type="sibTrans" cxnId="{EA1E94C2-2908-4624-B5CD-31893BCC7636}">
      <dgm:prSet/>
      <dgm:spPr/>
      <dgm:t>
        <a:bodyPr/>
        <a:lstStyle/>
        <a:p>
          <a:endParaRPr lang="en-US"/>
        </a:p>
      </dgm:t>
    </dgm:pt>
    <dgm:pt modelId="{88C8610D-9EE9-47C8-AE4A-CD4B51D280DC}" type="pres">
      <dgm:prSet presAssocID="{504109F3-EEF4-4E62-9F11-D6F46FACA465}" presName="linear" presStyleCnt="0">
        <dgm:presLayoutVars>
          <dgm:animLvl val="lvl"/>
          <dgm:resizeHandles val="exact"/>
        </dgm:presLayoutVars>
      </dgm:prSet>
      <dgm:spPr/>
    </dgm:pt>
    <dgm:pt modelId="{74D30496-3CEB-4FC7-80AE-A347B934507C}" type="pres">
      <dgm:prSet presAssocID="{2A1B2B82-82A8-4826-926F-ED2659662F00}" presName="parentText" presStyleLbl="node1" presStyleIdx="0" presStyleCnt="1">
        <dgm:presLayoutVars>
          <dgm:chMax val="0"/>
          <dgm:bulletEnabled val="1"/>
        </dgm:presLayoutVars>
      </dgm:prSet>
      <dgm:spPr/>
    </dgm:pt>
    <dgm:pt modelId="{EE7D359E-F9D0-4AA8-A22E-1FD2F5110FEE}" type="pres">
      <dgm:prSet presAssocID="{2A1B2B82-82A8-4826-926F-ED2659662F00}" presName="childText" presStyleLbl="revTx" presStyleIdx="0" presStyleCnt="1">
        <dgm:presLayoutVars>
          <dgm:bulletEnabled val="1"/>
        </dgm:presLayoutVars>
      </dgm:prSet>
      <dgm:spPr/>
    </dgm:pt>
  </dgm:ptLst>
  <dgm:cxnLst>
    <dgm:cxn modelId="{CD86D725-776A-42FD-BDE1-5A1CFD0A5F8C}" type="presOf" srcId="{FAA6E4AD-B5E6-4565-B69C-7C7AF82F76F2}" destId="{EE7D359E-F9D0-4AA8-A22E-1FD2F5110FEE}" srcOrd="0" destOrd="6" presId="urn:microsoft.com/office/officeart/2005/8/layout/vList2"/>
    <dgm:cxn modelId="{FDEDFE26-F6FC-4DE2-B6C9-91E1E13C79E4}" type="presOf" srcId="{F87B9743-D1C4-4B7C-AF41-AABE2B805DC4}" destId="{EE7D359E-F9D0-4AA8-A22E-1FD2F5110FEE}" srcOrd="0" destOrd="0" presId="urn:microsoft.com/office/officeart/2005/8/layout/vList2"/>
    <dgm:cxn modelId="{BEDD682A-CA67-45F5-A44B-DFFD93BB28DD}" type="presOf" srcId="{DF326589-4EDB-43CE-ADF7-4B2512ED7296}" destId="{EE7D359E-F9D0-4AA8-A22E-1FD2F5110FEE}" srcOrd="0" destOrd="2" presId="urn:microsoft.com/office/officeart/2005/8/layout/vList2"/>
    <dgm:cxn modelId="{B96AB52D-8734-42EB-9B33-8F70A7700EDD}" srcId="{BFB6EA15-F3CB-4D4F-9A9B-154890A1E87D}" destId="{79BECC41-9C8B-4A33-B85B-AA013D8D4FAA}" srcOrd="0" destOrd="0" parTransId="{DF3A5B75-E5E0-4123-97AD-048CD8AC49A0}" sibTransId="{7CD10823-77A8-4609-A23E-FC8509D204DD}"/>
    <dgm:cxn modelId="{94648930-6571-4D46-871E-24FD023922EC}" srcId="{2A1B2B82-82A8-4826-926F-ED2659662F00}" destId="{DF326589-4EDB-43CE-ADF7-4B2512ED7296}" srcOrd="2" destOrd="0" parTransId="{99E8B1AB-D272-4111-A7B0-47B4BADD883C}" sibTransId="{F9020E0D-C318-4D9B-AACD-CC1154F519E1}"/>
    <dgm:cxn modelId="{3D6FF436-D146-47C4-9AA2-0271578B2EC0}" type="presOf" srcId="{79BECC41-9C8B-4A33-B85B-AA013D8D4FAA}" destId="{EE7D359E-F9D0-4AA8-A22E-1FD2F5110FEE}" srcOrd="0" destOrd="4" presId="urn:microsoft.com/office/officeart/2005/8/layout/vList2"/>
    <dgm:cxn modelId="{E3BE893B-3404-4DED-88E2-4673565A9EA0}" srcId="{504109F3-EEF4-4E62-9F11-D6F46FACA465}" destId="{2A1B2B82-82A8-4826-926F-ED2659662F00}" srcOrd="0" destOrd="0" parTransId="{BC59572F-B7D5-4AB0-ACC1-556C273811C1}" sibTransId="{587D03DC-BC80-4E1F-8F04-E45B8B483392}"/>
    <dgm:cxn modelId="{92AF5840-C459-47B4-AC5A-3D815CDB1562}" type="presOf" srcId="{504109F3-EEF4-4E62-9F11-D6F46FACA465}" destId="{88C8610D-9EE9-47C8-AE4A-CD4B51D280DC}" srcOrd="0" destOrd="0" presId="urn:microsoft.com/office/officeart/2005/8/layout/vList2"/>
    <dgm:cxn modelId="{EF5F6A41-DC8E-434A-9428-44F18999F8A6}" type="presOf" srcId="{BFB6EA15-F3CB-4D4F-9A9B-154890A1E87D}" destId="{EE7D359E-F9D0-4AA8-A22E-1FD2F5110FEE}" srcOrd="0" destOrd="3" presId="urn:microsoft.com/office/officeart/2005/8/layout/vList2"/>
    <dgm:cxn modelId="{A4EB995A-AF22-45CF-956B-FA634C062EA1}" type="presOf" srcId="{0A98B98E-AC45-46D9-B4F8-0C89A29C4ED6}" destId="{EE7D359E-F9D0-4AA8-A22E-1FD2F5110FEE}" srcOrd="0" destOrd="5" presId="urn:microsoft.com/office/officeart/2005/8/layout/vList2"/>
    <dgm:cxn modelId="{5E528594-447D-4B16-989D-50428D619F93}" type="presOf" srcId="{9561BD33-99E5-4E18-AB1D-5A4E4C86D7F4}" destId="{EE7D359E-F9D0-4AA8-A22E-1FD2F5110FEE}" srcOrd="0" destOrd="1" presId="urn:microsoft.com/office/officeart/2005/8/layout/vList2"/>
    <dgm:cxn modelId="{D49E7499-9453-4C68-8A17-F3DE1937C6CE}" srcId="{2A1B2B82-82A8-4826-926F-ED2659662F00}" destId="{FAA6E4AD-B5E6-4565-B69C-7C7AF82F76F2}" srcOrd="4" destOrd="0" parTransId="{4A4D621A-FE3C-45AC-A68C-6B77A1BD44A0}" sibTransId="{B4F6115D-A0F2-46B3-819B-3C51898D486E}"/>
    <dgm:cxn modelId="{A433DE9C-ABB5-4178-9A0E-9CC09459ACFB}" type="presOf" srcId="{2A1B2B82-82A8-4826-926F-ED2659662F00}" destId="{74D30496-3CEB-4FC7-80AE-A347B934507C}" srcOrd="0" destOrd="0" presId="urn:microsoft.com/office/officeart/2005/8/layout/vList2"/>
    <dgm:cxn modelId="{0BF96DB9-2B90-4F3D-A94A-28D043BF8B75}" srcId="{2A1B2B82-82A8-4826-926F-ED2659662F00}" destId="{BFB6EA15-F3CB-4D4F-9A9B-154890A1E87D}" srcOrd="3" destOrd="0" parTransId="{EF18D99B-5220-44DE-A3E4-6DCD35F69EE9}" sibTransId="{05105615-9F58-4777-80F3-15B5C4FA249C}"/>
    <dgm:cxn modelId="{EA1E94C2-2908-4624-B5CD-31893BCC7636}" srcId="{BFB6EA15-F3CB-4D4F-9A9B-154890A1E87D}" destId="{0A98B98E-AC45-46D9-B4F8-0C89A29C4ED6}" srcOrd="1" destOrd="0" parTransId="{117BBF7A-8274-409D-863B-5E6FF1F25644}" sibTransId="{2190E1EE-D07D-4D3C-8716-913A4F152AAC}"/>
    <dgm:cxn modelId="{C403C6C4-F81D-4BD8-8583-82074892215F}" srcId="{2A1B2B82-82A8-4826-926F-ED2659662F00}" destId="{F87B9743-D1C4-4B7C-AF41-AABE2B805DC4}" srcOrd="0" destOrd="0" parTransId="{A12D941E-90C3-4499-8A58-7432197BB394}" sibTransId="{7E59FFEF-6A4F-4492-A316-D769D384C84B}"/>
    <dgm:cxn modelId="{850AD4F8-66F5-44DC-A96A-D7DBCC785AEA}" srcId="{2A1B2B82-82A8-4826-926F-ED2659662F00}" destId="{9561BD33-99E5-4E18-AB1D-5A4E4C86D7F4}" srcOrd="1" destOrd="0" parTransId="{B2068E62-5861-45A6-9A3A-2D57F3971B7C}" sibTransId="{05438706-C27D-4FEF-A171-06E89D063F1F}"/>
    <dgm:cxn modelId="{D2ACD4A7-C385-43AD-81DB-500D8F46D280}" type="presParOf" srcId="{88C8610D-9EE9-47C8-AE4A-CD4B51D280DC}" destId="{74D30496-3CEB-4FC7-80AE-A347B934507C}" srcOrd="0" destOrd="0" presId="urn:microsoft.com/office/officeart/2005/8/layout/vList2"/>
    <dgm:cxn modelId="{61BB78FB-BD28-42C0-998E-88A1912849DD}" type="presParOf" srcId="{88C8610D-9EE9-47C8-AE4A-CD4B51D280DC}" destId="{EE7D359E-F9D0-4AA8-A22E-1FD2F5110FEE}"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7ADEE33-E1CB-4929-B6EB-EC397D1DF7AC}"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FFB524CA-245B-4494-87F7-CF1D355FC6BE}">
      <dgm:prSet/>
      <dgm:spPr/>
      <dgm:t>
        <a:bodyPr/>
        <a:lstStyle/>
        <a:p>
          <a:r>
            <a:rPr lang="en-US" dirty="0"/>
            <a:t>We do have a tax exempt code that can be used for student group purchases</a:t>
          </a:r>
        </a:p>
      </dgm:t>
    </dgm:pt>
    <dgm:pt modelId="{C2BFD931-4032-48A1-9E01-73AF0921FD76}" type="parTrans" cxnId="{20730265-5B14-49D5-82EC-7C2FDA43E65B}">
      <dgm:prSet/>
      <dgm:spPr/>
      <dgm:t>
        <a:bodyPr/>
        <a:lstStyle/>
        <a:p>
          <a:endParaRPr lang="en-US"/>
        </a:p>
      </dgm:t>
    </dgm:pt>
    <dgm:pt modelId="{5D3277A6-443E-4382-8268-EA78723C3F2D}" type="sibTrans" cxnId="{20730265-5B14-49D5-82EC-7C2FDA43E65B}">
      <dgm:prSet/>
      <dgm:spPr/>
      <dgm:t>
        <a:bodyPr/>
        <a:lstStyle/>
        <a:p>
          <a:endParaRPr lang="en-US"/>
        </a:p>
      </dgm:t>
    </dgm:pt>
    <dgm:pt modelId="{2B2C8CE2-C960-4BC0-B05A-F9308B97A9FF}">
      <dgm:prSet/>
      <dgm:spPr/>
      <dgm:t>
        <a:bodyPr/>
        <a:lstStyle/>
        <a:p>
          <a:r>
            <a:rPr lang="en-US"/>
            <a:t>Any business should offer you tax-free prices with the tax exempt form. </a:t>
          </a:r>
        </a:p>
      </dgm:t>
    </dgm:pt>
    <dgm:pt modelId="{13DBBD1B-A602-4AF6-A529-DD0BA541100F}" type="parTrans" cxnId="{930C788D-E111-4D34-976A-1C80BA9F2492}">
      <dgm:prSet/>
      <dgm:spPr/>
      <dgm:t>
        <a:bodyPr/>
        <a:lstStyle/>
        <a:p>
          <a:endParaRPr lang="en-US"/>
        </a:p>
      </dgm:t>
    </dgm:pt>
    <dgm:pt modelId="{51ACEDFD-4B47-4B0B-A59C-020C84885634}" type="sibTrans" cxnId="{930C788D-E111-4D34-976A-1C80BA9F2492}">
      <dgm:prSet/>
      <dgm:spPr/>
      <dgm:t>
        <a:bodyPr/>
        <a:lstStyle/>
        <a:p>
          <a:endParaRPr lang="en-US"/>
        </a:p>
      </dgm:t>
    </dgm:pt>
    <dgm:pt modelId="{21DD8B0C-1BE5-4824-A86A-029B8D39C3A9}">
      <dgm:prSet/>
      <dgm:spPr/>
      <dgm:t>
        <a:bodyPr/>
        <a:lstStyle/>
        <a:p>
          <a:r>
            <a:rPr lang="en-US" dirty="0"/>
            <a:t>Tax exempt form will be provided upon request (only used for larger purchases/contracts). </a:t>
          </a:r>
        </a:p>
      </dgm:t>
    </dgm:pt>
    <dgm:pt modelId="{67B34E39-C332-453E-8713-8B78428568A5}" type="parTrans" cxnId="{822CC1D1-D77E-4743-AD7F-89747933BB62}">
      <dgm:prSet/>
      <dgm:spPr/>
      <dgm:t>
        <a:bodyPr/>
        <a:lstStyle/>
        <a:p>
          <a:endParaRPr lang="en-US"/>
        </a:p>
      </dgm:t>
    </dgm:pt>
    <dgm:pt modelId="{783BFE65-599A-42E7-98B4-3991ECAD707F}" type="sibTrans" cxnId="{822CC1D1-D77E-4743-AD7F-89747933BB62}">
      <dgm:prSet/>
      <dgm:spPr/>
      <dgm:t>
        <a:bodyPr/>
        <a:lstStyle/>
        <a:p>
          <a:endParaRPr lang="en-US"/>
        </a:p>
      </dgm:t>
    </dgm:pt>
    <dgm:pt modelId="{BE4C5E70-040C-4D8C-A74F-E2AA75C0E388}">
      <dgm:prSet/>
      <dgm:spPr/>
      <dgm:t>
        <a:bodyPr/>
        <a:lstStyle/>
        <a:p>
          <a:endParaRPr lang="en-US" dirty="0"/>
        </a:p>
      </dgm:t>
    </dgm:pt>
    <dgm:pt modelId="{1EC93106-AA02-44D5-9854-999B594DAB69}" type="parTrans" cxnId="{CB260488-5E7E-4F86-98CD-D2631614C035}">
      <dgm:prSet/>
      <dgm:spPr/>
      <dgm:t>
        <a:bodyPr/>
        <a:lstStyle/>
        <a:p>
          <a:endParaRPr lang="en-US"/>
        </a:p>
      </dgm:t>
    </dgm:pt>
    <dgm:pt modelId="{878C5A23-0EAC-4A3C-9A67-0D299D7B46AB}" type="sibTrans" cxnId="{CB260488-5E7E-4F86-98CD-D2631614C035}">
      <dgm:prSet/>
      <dgm:spPr/>
      <dgm:t>
        <a:bodyPr/>
        <a:lstStyle/>
        <a:p>
          <a:endParaRPr lang="en-US"/>
        </a:p>
      </dgm:t>
    </dgm:pt>
    <dgm:pt modelId="{38CDED58-4A3D-4F90-8EEF-1BD055E7AF3D}" type="pres">
      <dgm:prSet presAssocID="{77ADEE33-E1CB-4929-B6EB-EC397D1DF7AC}" presName="vert0" presStyleCnt="0">
        <dgm:presLayoutVars>
          <dgm:dir/>
          <dgm:animOne val="branch"/>
          <dgm:animLvl val="lvl"/>
        </dgm:presLayoutVars>
      </dgm:prSet>
      <dgm:spPr/>
    </dgm:pt>
    <dgm:pt modelId="{29BB7D23-9449-4AF7-AA4D-3A0CD26EA3FD}" type="pres">
      <dgm:prSet presAssocID="{FFB524CA-245B-4494-87F7-CF1D355FC6BE}" presName="thickLine" presStyleLbl="alignNode1" presStyleIdx="0" presStyleCnt="4"/>
      <dgm:spPr/>
    </dgm:pt>
    <dgm:pt modelId="{C7EC0A64-EE0C-49A7-A71B-8DFED33CC6FA}" type="pres">
      <dgm:prSet presAssocID="{FFB524CA-245B-4494-87F7-CF1D355FC6BE}" presName="horz1" presStyleCnt="0"/>
      <dgm:spPr/>
    </dgm:pt>
    <dgm:pt modelId="{3A0274E3-B82F-497D-91A2-553551983D25}" type="pres">
      <dgm:prSet presAssocID="{FFB524CA-245B-4494-87F7-CF1D355FC6BE}" presName="tx1" presStyleLbl="revTx" presStyleIdx="0" presStyleCnt="4" custLinFactNeighborY="2088"/>
      <dgm:spPr/>
    </dgm:pt>
    <dgm:pt modelId="{8047A4F7-BAFC-4AF9-B378-BCD2B313B50C}" type="pres">
      <dgm:prSet presAssocID="{FFB524CA-245B-4494-87F7-CF1D355FC6BE}" presName="vert1" presStyleCnt="0"/>
      <dgm:spPr/>
    </dgm:pt>
    <dgm:pt modelId="{734FF0A8-0D71-4C18-BC4F-57888DD64BF6}" type="pres">
      <dgm:prSet presAssocID="{2B2C8CE2-C960-4BC0-B05A-F9308B97A9FF}" presName="thickLine" presStyleLbl="alignNode1" presStyleIdx="1" presStyleCnt="4"/>
      <dgm:spPr/>
    </dgm:pt>
    <dgm:pt modelId="{8B7889B1-4F49-471D-A639-A75E9FF4C415}" type="pres">
      <dgm:prSet presAssocID="{2B2C8CE2-C960-4BC0-B05A-F9308B97A9FF}" presName="horz1" presStyleCnt="0"/>
      <dgm:spPr/>
    </dgm:pt>
    <dgm:pt modelId="{DC70237B-C3A2-479A-BC2E-6C60931AC258}" type="pres">
      <dgm:prSet presAssocID="{2B2C8CE2-C960-4BC0-B05A-F9308B97A9FF}" presName="tx1" presStyleLbl="revTx" presStyleIdx="1" presStyleCnt="4"/>
      <dgm:spPr/>
    </dgm:pt>
    <dgm:pt modelId="{808ABA46-3F4A-4EB8-A665-D84CC24D181D}" type="pres">
      <dgm:prSet presAssocID="{2B2C8CE2-C960-4BC0-B05A-F9308B97A9FF}" presName="vert1" presStyleCnt="0"/>
      <dgm:spPr/>
    </dgm:pt>
    <dgm:pt modelId="{8555FAF8-0241-4CCF-963C-49B8642B0A87}" type="pres">
      <dgm:prSet presAssocID="{21DD8B0C-1BE5-4824-A86A-029B8D39C3A9}" presName="thickLine" presStyleLbl="alignNode1" presStyleIdx="2" presStyleCnt="4"/>
      <dgm:spPr/>
    </dgm:pt>
    <dgm:pt modelId="{3C4BBC7C-7336-4326-AE9C-FCF035FB4983}" type="pres">
      <dgm:prSet presAssocID="{21DD8B0C-1BE5-4824-A86A-029B8D39C3A9}" presName="horz1" presStyleCnt="0"/>
      <dgm:spPr/>
    </dgm:pt>
    <dgm:pt modelId="{FFA2273F-FDCA-4E7F-8A08-711F7681614C}" type="pres">
      <dgm:prSet presAssocID="{21DD8B0C-1BE5-4824-A86A-029B8D39C3A9}" presName="tx1" presStyleLbl="revTx" presStyleIdx="2" presStyleCnt="4"/>
      <dgm:spPr/>
    </dgm:pt>
    <dgm:pt modelId="{BA13D019-CD26-400C-9E7C-E87E7AC8E6F2}" type="pres">
      <dgm:prSet presAssocID="{21DD8B0C-1BE5-4824-A86A-029B8D39C3A9}" presName="vert1" presStyleCnt="0"/>
      <dgm:spPr/>
    </dgm:pt>
    <dgm:pt modelId="{D948B007-91AE-4D15-AAB8-D6E0D7915D8E}" type="pres">
      <dgm:prSet presAssocID="{BE4C5E70-040C-4D8C-A74F-E2AA75C0E388}" presName="thickLine" presStyleLbl="alignNode1" presStyleIdx="3" presStyleCnt="4"/>
      <dgm:spPr/>
    </dgm:pt>
    <dgm:pt modelId="{0C8B01B8-DDF3-4CC9-B258-B2584C7EC35A}" type="pres">
      <dgm:prSet presAssocID="{BE4C5E70-040C-4D8C-A74F-E2AA75C0E388}" presName="horz1" presStyleCnt="0"/>
      <dgm:spPr/>
    </dgm:pt>
    <dgm:pt modelId="{E07FEB39-45AB-4AFF-AC99-014C178C77E7}" type="pres">
      <dgm:prSet presAssocID="{BE4C5E70-040C-4D8C-A74F-E2AA75C0E388}" presName="tx1" presStyleLbl="revTx" presStyleIdx="3" presStyleCnt="4"/>
      <dgm:spPr/>
    </dgm:pt>
    <dgm:pt modelId="{696ACCBF-4DBA-4D0B-829F-C1420F1D3BCB}" type="pres">
      <dgm:prSet presAssocID="{BE4C5E70-040C-4D8C-A74F-E2AA75C0E388}" presName="vert1" presStyleCnt="0"/>
      <dgm:spPr/>
    </dgm:pt>
  </dgm:ptLst>
  <dgm:cxnLst>
    <dgm:cxn modelId="{ED0E2764-D834-4F4F-80CB-A3FE22142B3B}" type="presOf" srcId="{2B2C8CE2-C960-4BC0-B05A-F9308B97A9FF}" destId="{DC70237B-C3A2-479A-BC2E-6C60931AC258}" srcOrd="0" destOrd="0" presId="urn:microsoft.com/office/officeart/2008/layout/LinedList"/>
    <dgm:cxn modelId="{20730265-5B14-49D5-82EC-7C2FDA43E65B}" srcId="{77ADEE33-E1CB-4929-B6EB-EC397D1DF7AC}" destId="{FFB524CA-245B-4494-87F7-CF1D355FC6BE}" srcOrd="0" destOrd="0" parTransId="{C2BFD931-4032-48A1-9E01-73AF0921FD76}" sibTransId="{5D3277A6-443E-4382-8268-EA78723C3F2D}"/>
    <dgm:cxn modelId="{95133A6F-37CD-42D8-AA08-0564D7452524}" type="presOf" srcId="{21DD8B0C-1BE5-4824-A86A-029B8D39C3A9}" destId="{FFA2273F-FDCA-4E7F-8A08-711F7681614C}" srcOrd="0" destOrd="0" presId="urn:microsoft.com/office/officeart/2008/layout/LinedList"/>
    <dgm:cxn modelId="{FBFF7A70-6BD5-4469-A67C-6F406A9BB56D}" type="presOf" srcId="{77ADEE33-E1CB-4929-B6EB-EC397D1DF7AC}" destId="{38CDED58-4A3D-4F90-8EEF-1BD055E7AF3D}" srcOrd="0" destOrd="0" presId="urn:microsoft.com/office/officeart/2008/layout/LinedList"/>
    <dgm:cxn modelId="{CB260488-5E7E-4F86-98CD-D2631614C035}" srcId="{77ADEE33-E1CB-4929-B6EB-EC397D1DF7AC}" destId="{BE4C5E70-040C-4D8C-A74F-E2AA75C0E388}" srcOrd="3" destOrd="0" parTransId="{1EC93106-AA02-44D5-9854-999B594DAB69}" sibTransId="{878C5A23-0EAC-4A3C-9A67-0D299D7B46AB}"/>
    <dgm:cxn modelId="{2636538B-32FF-4199-B6B0-9299E76EF23A}" type="presOf" srcId="{FFB524CA-245B-4494-87F7-CF1D355FC6BE}" destId="{3A0274E3-B82F-497D-91A2-553551983D25}" srcOrd="0" destOrd="0" presId="urn:microsoft.com/office/officeart/2008/layout/LinedList"/>
    <dgm:cxn modelId="{930C788D-E111-4D34-976A-1C80BA9F2492}" srcId="{77ADEE33-E1CB-4929-B6EB-EC397D1DF7AC}" destId="{2B2C8CE2-C960-4BC0-B05A-F9308B97A9FF}" srcOrd="1" destOrd="0" parTransId="{13DBBD1B-A602-4AF6-A529-DD0BA541100F}" sibTransId="{51ACEDFD-4B47-4B0B-A59C-020C84885634}"/>
    <dgm:cxn modelId="{822CC1D1-D77E-4743-AD7F-89747933BB62}" srcId="{77ADEE33-E1CB-4929-B6EB-EC397D1DF7AC}" destId="{21DD8B0C-1BE5-4824-A86A-029B8D39C3A9}" srcOrd="2" destOrd="0" parTransId="{67B34E39-C332-453E-8713-8B78428568A5}" sibTransId="{783BFE65-599A-42E7-98B4-3991ECAD707F}"/>
    <dgm:cxn modelId="{AA3E8EE1-5474-4B90-8065-65730CFA78D1}" type="presOf" srcId="{BE4C5E70-040C-4D8C-A74F-E2AA75C0E388}" destId="{E07FEB39-45AB-4AFF-AC99-014C178C77E7}" srcOrd="0" destOrd="0" presId="urn:microsoft.com/office/officeart/2008/layout/LinedList"/>
    <dgm:cxn modelId="{91A67B75-B098-47C5-A204-579F15C11112}" type="presParOf" srcId="{38CDED58-4A3D-4F90-8EEF-1BD055E7AF3D}" destId="{29BB7D23-9449-4AF7-AA4D-3A0CD26EA3FD}" srcOrd="0" destOrd="0" presId="urn:microsoft.com/office/officeart/2008/layout/LinedList"/>
    <dgm:cxn modelId="{EAF41A11-1F6A-46AD-A16F-CAF43CD5CA0D}" type="presParOf" srcId="{38CDED58-4A3D-4F90-8EEF-1BD055E7AF3D}" destId="{C7EC0A64-EE0C-49A7-A71B-8DFED33CC6FA}" srcOrd="1" destOrd="0" presId="urn:microsoft.com/office/officeart/2008/layout/LinedList"/>
    <dgm:cxn modelId="{176E4230-FAF8-42C4-9DEC-84E793B5F078}" type="presParOf" srcId="{C7EC0A64-EE0C-49A7-A71B-8DFED33CC6FA}" destId="{3A0274E3-B82F-497D-91A2-553551983D25}" srcOrd="0" destOrd="0" presId="urn:microsoft.com/office/officeart/2008/layout/LinedList"/>
    <dgm:cxn modelId="{D9948F72-988A-4EE3-87BB-88EA14FADED6}" type="presParOf" srcId="{C7EC0A64-EE0C-49A7-A71B-8DFED33CC6FA}" destId="{8047A4F7-BAFC-4AF9-B378-BCD2B313B50C}" srcOrd="1" destOrd="0" presId="urn:microsoft.com/office/officeart/2008/layout/LinedList"/>
    <dgm:cxn modelId="{16BA5801-2D42-4E21-9A6E-C6611895992B}" type="presParOf" srcId="{38CDED58-4A3D-4F90-8EEF-1BD055E7AF3D}" destId="{734FF0A8-0D71-4C18-BC4F-57888DD64BF6}" srcOrd="2" destOrd="0" presId="urn:microsoft.com/office/officeart/2008/layout/LinedList"/>
    <dgm:cxn modelId="{79F99FC1-50C5-469C-BC56-3052E0E253E8}" type="presParOf" srcId="{38CDED58-4A3D-4F90-8EEF-1BD055E7AF3D}" destId="{8B7889B1-4F49-471D-A639-A75E9FF4C415}" srcOrd="3" destOrd="0" presId="urn:microsoft.com/office/officeart/2008/layout/LinedList"/>
    <dgm:cxn modelId="{D04A771F-07FA-46BF-B129-D9116FEB764B}" type="presParOf" srcId="{8B7889B1-4F49-471D-A639-A75E9FF4C415}" destId="{DC70237B-C3A2-479A-BC2E-6C60931AC258}" srcOrd="0" destOrd="0" presId="urn:microsoft.com/office/officeart/2008/layout/LinedList"/>
    <dgm:cxn modelId="{9AF35909-C81D-42F8-B15C-18F7AAD68462}" type="presParOf" srcId="{8B7889B1-4F49-471D-A639-A75E9FF4C415}" destId="{808ABA46-3F4A-4EB8-A665-D84CC24D181D}" srcOrd="1" destOrd="0" presId="urn:microsoft.com/office/officeart/2008/layout/LinedList"/>
    <dgm:cxn modelId="{7823F9C0-3CC2-4AEC-87DC-0B5DD17934F9}" type="presParOf" srcId="{38CDED58-4A3D-4F90-8EEF-1BD055E7AF3D}" destId="{8555FAF8-0241-4CCF-963C-49B8642B0A87}" srcOrd="4" destOrd="0" presId="urn:microsoft.com/office/officeart/2008/layout/LinedList"/>
    <dgm:cxn modelId="{CE561079-47A2-4E95-9041-F64E75FD366F}" type="presParOf" srcId="{38CDED58-4A3D-4F90-8EEF-1BD055E7AF3D}" destId="{3C4BBC7C-7336-4326-AE9C-FCF035FB4983}" srcOrd="5" destOrd="0" presId="urn:microsoft.com/office/officeart/2008/layout/LinedList"/>
    <dgm:cxn modelId="{AC50C126-74AE-49F1-92C2-18443C7CB27C}" type="presParOf" srcId="{3C4BBC7C-7336-4326-AE9C-FCF035FB4983}" destId="{FFA2273F-FDCA-4E7F-8A08-711F7681614C}" srcOrd="0" destOrd="0" presId="urn:microsoft.com/office/officeart/2008/layout/LinedList"/>
    <dgm:cxn modelId="{AC6F3B31-BFFA-40AA-AA64-4ED543A8DF0E}" type="presParOf" srcId="{3C4BBC7C-7336-4326-AE9C-FCF035FB4983}" destId="{BA13D019-CD26-400C-9E7C-E87E7AC8E6F2}" srcOrd="1" destOrd="0" presId="urn:microsoft.com/office/officeart/2008/layout/LinedList"/>
    <dgm:cxn modelId="{CB68FB95-1CF2-434D-BB9E-34025361781C}" type="presParOf" srcId="{38CDED58-4A3D-4F90-8EEF-1BD055E7AF3D}" destId="{D948B007-91AE-4D15-AAB8-D6E0D7915D8E}" srcOrd="6" destOrd="0" presId="urn:microsoft.com/office/officeart/2008/layout/LinedList"/>
    <dgm:cxn modelId="{445586F9-1EA9-4581-AF4C-EF2775325FA6}" type="presParOf" srcId="{38CDED58-4A3D-4F90-8EEF-1BD055E7AF3D}" destId="{0C8B01B8-DDF3-4CC9-B258-B2584C7EC35A}" srcOrd="7" destOrd="0" presId="urn:microsoft.com/office/officeart/2008/layout/LinedList"/>
    <dgm:cxn modelId="{54DD1152-8EAC-42A8-A4F9-4E2F7BD64B92}" type="presParOf" srcId="{0C8B01B8-DDF3-4CC9-B258-B2584C7EC35A}" destId="{E07FEB39-45AB-4AFF-AC99-014C178C77E7}" srcOrd="0" destOrd="0" presId="urn:microsoft.com/office/officeart/2008/layout/LinedList"/>
    <dgm:cxn modelId="{6517B2E8-F5B0-42B4-BF8B-27361243775A}" type="presParOf" srcId="{0C8B01B8-DDF3-4CC9-B258-B2584C7EC35A}" destId="{696ACCBF-4DBA-4D0B-829F-C1420F1D3BC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5157F33-AC73-4C6E-BFF2-9C77A7DEF5B5}"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9C84A6F1-DD85-4599-B365-F654C8968C0D}">
      <dgm:prSet/>
      <dgm:spPr/>
      <dgm:t>
        <a:bodyPr/>
        <a:lstStyle/>
        <a:p>
          <a:r>
            <a:rPr lang="en-US" b="1" dirty="0"/>
            <a:t>OSA does have the ability to create a website for your fundraising through Weebly. </a:t>
          </a:r>
          <a:endParaRPr lang="en-US" dirty="0"/>
        </a:p>
      </dgm:t>
    </dgm:pt>
    <dgm:pt modelId="{7DC1C0D5-18E4-459D-902A-18989A411EAE}" type="parTrans" cxnId="{9F6D47F6-C6AB-403D-847A-96DBC85980D3}">
      <dgm:prSet/>
      <dgm:spPr/>
      <dgm:t>
        <a:bodyPr/>
        <a:lstStyle/>
        <a:p>
          <a:endParaRPr lang="en-US"/>
        </a:p>
      </dgm:t>
    </dgm:pt>
    <dgm:pt modelId="{8D8B546F-EB51-49FD-A244-BB5801A089B5}" type="sibTrans" cxnId="{9F6D47F6-C6AB-403D-847A-96DBC85980D3}">
      <dgm:prSet/>
      <dgm:spPr/>
      <dgm:t>
        <a:bodyPr/>
        <a:lstStyle/>
        <a:p>
          <a:endParaRPr lang="en-US"/>
        </a:p>
      </dgm:t>
    </dgm:pt>
    <dgm:pt modelId="{436CCC2F-3468-4720-AC4B-3809CF840192}">
      <dgm:prSet/>
      <dgm:spPr/>
      <dgm:t>
        <a:bodyPr/>
        <a:lstStyle/>
        <a:p>
          <a:r>
            <a:rPr lang="en-US" b="1" dirty="0"/>
            <a:t>Any Fundraiser using a School of Medicine or Maryland logo or imaging </a:t>
          </a:r>
          <a:r>
            <a:rPr lang="en-US" b="1" u="sng" dirty="0"/>
            <a:t>MUST</a:t>
          </a:r>
          <a:r>
            <a:rPr lang="en-US" b="1" dirty="0"/>
            <a:t> be approved by the UMB Marketing team prior to going live.</a:t>
          </a:r>
          <a:endParaRPr lang="en-US" dirty="0"/>
        </a:p>
      </dgm:t>
    </dgm:pt>
    <dgm:pt modelId="{076BDC88-538C-4B13-A090-2B41DD306E07}" type="parTrans" cxnId="{D0F07D6E-4687-4939-A5F3-2FBC349004B7}">
      <dgm:prSet/>
      <dgm:spPr/>
      <dgm:t>
        <a:bodyPr/>
        <a:lstStyle/>
        <a:p>
          <a:endParaRPr lang="en-US"/>
        </a:p>
      </dgm:t>
    </dgm:pt>
    <dgm:pt modelId="{27708646-C238-49A3-84AF-58602E771981}" type="sibTrans" cxnId="{D0F07D6E-4687-4939-A5F3-2FBC349004B7}">
      <dgm:prSet/>
      <dgm:spPr/>
      <dgm:t>
        <a:bodyPr/>
        <a:lstStyle/>
        <a:p>
          <a:endParaRPr lang="en-US"/>
        </a:p>
      </dgm:t>
    </dgm:pt>
    <dgm:pt modelId="{6EE13959-CD35-4F8C-9734-2F0CEA636BBB}">
      <dgm:prSet/>
      <dgm:spPr/>
      <dgm:t>
        <a:bodyPr/>
        <a:lstStyle/>
        <a:p>
          <a:r>
            <a:rPr lang="en-US" b="1" dirty="0"/>
            <a:t>Weebly can collect credit card payments and any order information you may need. (Ex: size, color, etc.)</a:t>
          </a:r>
          <a:endParaRPr lang="en-US" dirty="0"/>
        </a:p>
      </dgm:t>
    </dgm:pt>
    <dgm:pt modelId="{C8C5C0F3-8B48-4967-8AE1-34F5FF51CA3A}" type="parTrans" cxnId="{12E79E31-0D1E-4A71-B050-695825025F49}">
      <dgm:prSet/>
      <dgm:spPr/>
      <dgm:t>
        <a:bodyPr/>
        <a:lstStyle/>
        <a:p>
          <a:endParaRPr lang="en-US"/>
        </a:p>
      </dgm:t>
    </dgm:pt>
    <dgm:pt modelId="{C3E8860D-3789-4DEB-A795-78D741118B51}" type="sibTrans" cxnId="{12E79E31-0D1E-4A71-B050-695825025F49}">
      <dgm:prSet/>
      <dgm:spPr/>
      <dgm:t>
        <a:bodyPr/>
        <a:lstStyle/>
        <a:p>
          <a:endParaRPr lang="en-US"/>
        </a:p>
      </dgm:t>
    </dgm:pt>
    <dgm:pt modelId="{402B4985-4478-475D-81FC-2E9720B6E29A}">
      <dgm:prSet/>
      <dgm:spPr/>
      <dgm:t>
        <a:bodyPr/>
        <a:lstStyle/>
        <a:p>
          <a:r>
            <a:rPr lang="en-US" b="1" dirty="0"/>
            <a:t>When you are ready to start a fundraiser webpage, please fill out this </a:t>
          </a:r>
          <a:r>
            <a:rPr lang="en-US" b="1" dirty="0">
              <a:hlinkClick xmlns:r="http://schemas.openxmlformats.org/officeDocument/2006/relationships" r:id="rId1"/>
            </a:rPr>
            <a:t>form</a:t>
          </a:r>
          <a:r>
            <a:rPr lang="en-US" b="1" dirty="0"/>
            <a:t> and reach out to Adam Esselman (</a:t>
          </a:r>
          <a:r>
            <a:rPr lang="en-US" b="1" dirty="0">
              <a:hlinkClick xmlns:r="http://schemas.openxmlformats.org/officeDocument/2006/relationships" r:id="rId2"/>
            </a:rPr>
            <a:t>aesselman@som.umaryland.edu</a:t>
          </a:r>
          <a:r>
            <a:rPr lang="en-US" b="1" dirty="0"/>
            <a:t>)</a:t>
          </a:r>
          <a:endParaRPr lang="en-US" dirty="0"/>
        </a:p>
      </dgm:t>
    </dgm:pt>
    <dgm:pt modelId="{D420A878-EBFC-492E-AD14-645E15860D5C}" type="parTrans" cxnId="{E2886110-9424-491F-A3A2-FC8B96102717}">
      <dgm:prSet/>
      <dgm:spPr/>
      <dgm:t>
        <a:bodyPr/>
        <a:lstStyle/>
        <a:p>
          <a:endParaRPr lang="en-US"/>
        </a:p>
      </dgm:t>
    </dgm:pt>
    <dgm:pt modelId="{404ABF05-9AA1-4BCC-90D4-AF28E5D7B801}" type="sibTrans" cxnId="{E2886110-9424-491F-A3A2-FC8B96102717}">
      <dgm:prSet/>
      <dgm:spPr/>
      <dgm:t>
        <a:bodyPr/>
        <a:lstStyle/>
        <a:p>
          <a:endParaRPr lang="en-US"/>
        </a:p>
      </dgm:t>
    </dgm:pt>
    <dgm:pt modelId="{3F9AEE49-F554-4BC4-ADA1-8CA7CA87D854}" type="pres">
      <dgm:prSet presAssocID="{15157F33-AC73-4C6E-BFF2-9C77A7DEF5B5}" presName="vert0" presStyleCnt="0">
        <dgm:presLayoutVars>
          <dgm:dir/>
          <dgm:animOne val="branch"/>
          <dgm:animLvl val="lvl"/>
        </dgm:presLayoutVars>
      </dgm:prSet>
      <dgm:spPr/>
    </dgm:pt>
    <dgm:pt modelId="{8FAC8EB8-5877-4939-9251-12B0D0F7D55E}" type="pres">
      <dgm:prSet presAssocID="{9C84A6F1-DD85-4599-B365-F654C8968C0D}" presName="thickLine" presStyleLbl="alignNode1" presStyleIdx="0" presStyleCnt="4"/>
      <dgm:spPr/>
    </dgm:pt>
    <dgm:pt modelId="{C6401D58-70A6-48AD-931C-309066A8D968}" type="pres">
      <dgm:prSet presAssocID="{9C84A6F1-DD85-4599-B365-F654C8968C0D}" presName="horz1" presStyleCnt="0"/>
      <dgm:spPr/>
    </dgm:pt>
    <dgm:pt modelId="{083BD55E-474B-44AD-AE59-1671383DAB6E}" type="pres">
      <dgm:prSet presAssocID="{9C84A6F1-DD85-4599-B365-F654C8968C0D}" presName="tx1" presStyleLbl="revTx" presStyleIdx="0" presStyleCnt="4"/>
      <dgm:spPr/>
    </dgm:pt>
    <dgm:pt modelId="{296AE5BB-E4E1-4B87-A016-5483DD987AEF}" type="pres">
      <dgm:prSet presAssocID="{9C84A6F1-DD85-4599-B365-F654C8968C0D}" presName="vert1" presStyleCnt="0"/>
      <dgm:spPr/>
    </dgm:pt>
    <dgm:pt modelId="{7D84C6D8-EE3B-4AEA-8FB4-C5F965CF9A65}" type="pres">
      <dgm:prSet presAssocID="{436CCC2F-3468-4720-AC4B-3809CF840192}" presName="thickLine" presStyleLbl="alignNode1" presStyleIdx="1" presStyleCnt="4"/>
      <dgm:spPr/>
    </dgm:pt>
    <dgm:pt modelId="{587D4B32-330D-4AD1-9F4E-046786AEB322}" type="pres">
      <dgm:prSet presAssocID="{436CCC2F-3468-4720-AC4B-3809CF840192}" presName="horz1" presStyleCnt="0"/>
      <dgm:spPr/>
    </dgm:pt>
    <dgm:pt modelId="{B46C41F5-DFDE-4FA1-AEA9-7D575E372DEF}" type="pres">
      <dgm:prSet presAssocID="{436CCC2F-3468-4720-AC4B-3809CF840192}" presName="tx1" presStyleLbl="revTx" presStyleIdx="1" presStyleCnt="4"/>
      <dgm:spPr/>
    </dgm:pt>
    <dgm:pt modelId="{C736A419-8AB0-40BC-96EE-5819A746606C}" type="pres">
      <dgm:prSet presAssocID="{436CCC2F-3468-4720-AC4B-3809CF840192}" presName="vert1" presStyleCnt="0"/>
      <dgm:spPr/>
    </dgm:pt>
    <dgm:pt modelId="{0B9D186F-C0C6-493A-BFFA-6DF578317432}" type="pres">
      <dgm:prSet presAssocID="{6EE13959-CD35-4F8C-9734-2F0CEA636BBB}" presName="thickLine" presStyleLbl="alignNode1" presStyleIdx="2" presStyleCnt="4"/>
      <dgm:spPr/>
    </dgm:pt>
    <dgm:pt modelId="{29900493-2917-4603-B290-1A8C3DE75A13}" type="pres">
      <dgm:prSet presAssocID="{6EE13959-CD35-4F8C-9734-2F0CEA636BBB}" presName="horz1" presStyleCnt="0"/>
      <dgm:spPr/>
    </dgm:pt>
    <dgm:pt modelId="{4AF3F5BA-DAAD-44CE-966C-969B02EE9D85}" type="pres">
      <dgm:prSet presAssocID="{6EE13959-CD35-4F8C-9734-2F0CEA636BBB}" presName="tx1" presStyleLbl="revTx" presStyleIdx="2" presStyleCnt="4"/>
      <dgm:spPr/>
    </dgm:pt>
    <dgm:pt modelId="{C8D08863-44D3-4335-96A8-45C66041DC32}" type="pres">
      <dgm:prSet presAssocID="{6EE13959-CD35-4F8C-9734-2F0CEA636BBB}" presName="vert1" presStyleCnt="0"/>
      <dgm:spPr/>
    </dgm:pt>
    <dgm:pt modelId="{7855642B-7DFD-4B17-9C86-793E74FDE7AA}" type="pres">
      <dgm:prSet presAssocID="{402B4985-4478-475D-81FC-2E9720B6E29A}" presName="thickLine" presStyleLbl="alignNode1" presStyleIdx="3" presStyleCnt="4"/>
      <dgm:spPr/>
    </dgm:pt>
    <dgm:pt modelId="{55D7EACC-C1D4-49FE-9F8E-E44C4C5EA055}" type="pres">
      <dgm:prSet presAssocID="{402B4985-4478-475D-81FC-2E9720B6E29A}" presName="horz1" presStyleCnt="0"/>
      <dgm:spPr/>
    </dgm:pt>
    <dgm:pt modelId="{E77789B8-8525-43A2-8664-7848F6E47435}" type="pres">
      <dgm:prSet presAssocID="{402B4985-4478-475D-81FC-2E9720B6E29A}" presName="tx1" presStyleLbl="revTx" presStyleIdx="3" presStyleCnt="4"/>
      <dgm:spPr/>
    </dgm:pt>
    <dgm:pt modelId="{D3D8D634-798D-42A3-ABC9-BBE07347341F}" type="pres">
      <dgm:prSet presAssocID="{402B4985-4478-475D-81FC-2E9720B6E29A}" presName="vert1" presStyleCnt="0"/>
      <dgm:spPr/>
    </dgm:pt>
  </dgm:ptLst>
  <dgm:cxnLst>
    <dgm:cxn modelId="{E2886110-9424-491F-A3A2-FC8B96102717}" srcId="{15157F33-AC73-4C6E-BFF2-9C77A7DEF5B5}" destId="{402B4985-4478-475D-81FC-2E9720B6E29A}" srcOrd="3" destOrd="0" parTransId="{D420A878-EBFC-492E-AD14-645E15860D5C}" sibTransId="{404ABF05-9AA1-4BCC-90D4-AF28E5D7B801}"/>
    <dgm:cxn modelId="{12E79E31-0D1E-4A71-B050-695825025F49}" srcId="{15157F33-AC73-4C6E-BFF2-9C77A7DEF5B5}" destId="{6EE13959-CD35-4F8C-9734-2F0CEA636BBB}" srcOrd="2" destOrd="0" parTransId="{C8C5C0F3-8B48-4967-8AE1-34F5FF51CA3A}" sibTransId="{C3E8860D-3789-4DEB-A795-78D741118B51}"/>
    <dgm:cxn modelId="{AA90E836-8E89-40FD-9BAC-63AF5F938747}" type="presOf" srcId="{9C84A6F1-DD85-4599-B365-F654C8968C0D}" destId="{083BD55E-474B-44AD-AE59-1671383DAB6E}" srcOrd="0" destOrd="0" presId="urn:microsoft.com/office/officeart/2008/layout/LinedList"/>
    <dgm:cxn modelId="{D0F07D6E-4687-4939-A5F3-2FBC349004B7}" srcId="{15157F33-AC73-4C6E-BFF2-9C77A7DEF5B5}" destId="{436CCC2F-3468-4720-AC4B-3809CF840192}" srcOrd="1" destOrd="0" parTransId="{076BDC88-538C-4B13-A090-2B41DD306E07}" sibTransId="{27708646-C238-49A3-84AF-58602E771981}"/>
    <dgm:cxn modelId="{AB201A82-CC68-4C98-B686-C306CB4923AD}" type="presOf" srcId="{15157F33-AC73-4C6E-BFF2-9C77A7DEF5B5}" destId="{3F9AEE49-F554-4BC4-ADA1-8CA7CA87D854}" srcOrd="0" destOrd="0" presId="urn:microsoft.com/office/officeart/2008/layout/LinedList"/>
    <dgm:cxn modelId="{01ABE39E-EAE9-4D0A-8526-6F3A26BAE325}" type="presOf" srcId="{402B4985-4478-475D-81FC-2E9720B6E29A}" destId="{E77789B8-8525-43A2-8664-7848F6E47435}" srcOrd="0" destOrd="0" presId="urn:microsoft.com/office/officeart/2008/layout/LinedList"/>
    <dgm:cxn modelId="{90010AAE-4699-4D95-810D-E42059305CD1}" type="presOf" srcId="{436CCC2F-3468-4720-AC4B-3809CF840192}" destId="{B46C41F5-DFDE-4FA1-AEA9-7D575E372DEF}" srcOrd="0" destOrd="0" presId="urn:microsoft.com/office/officeart/2008/layout/LinedList"/>
    <dgm:cxn modelId="{74D3DEBA-34F7-4A2F-869D-9F34E294348F}" type="presOf" srcId="{6EE13959-CD35-4F8C-9734-2F0CEA636BBB}" destId="{4AF3F5BA-DAAD-44CE-966C-969B02EE9D85}" srcOrd="0" destOrd="0" presId="urn:microsoft.com/office/officeart/2008/layout/LinedList"/>
    <dgm:cxn modelId="{9F6D47F6-C6AB-403D-847A-96DBC85980D3}" srcId="{15157F33-AC73-4C6E-BFF2-9C77A7DEF5B5}" destId="{9C84A6F1-DD85-4599-B365-F654C8968C0D}" srcOrd="0" destOrd="0" parTransId="{7DC1C0D5-18E4-459D-902A-18989A411EAE}" sibTransId="{8D8B546F-EB51-49FD-A244-BB5801A089B5}"/>
    <dgm:cxn modelId="{4CD6D651-D227-41A0-A1DC-0C30B0D2CAAE}" type="presParOf" srcId="{3F9AEE49-F554-4BC4-ADA1-8CA7CA87D854}" destId="{8FAC8EB8-5877-4939-9251-12B0D0F7D55E}" srcOrd="0" destOrd="0" presId="urn:microsoft.com/office/officeart/2008/layout/LinedList"/>
    <dgm:cxn modelId="{E16112DD-B7BA-45FF-8F15-68109A35DDD8}" type="presParOf" srcId="{3F9AEE49-F554-4BC4-ADA1-8CA7CA87D854}" destId="{C6401D58-70A6-48AD-931C-309066A8D968}" srcOrd="1" destOrd="0" presId="urn:microsoft.com/office/officeart/2008/layout/LinedList"/>
    <dgm:cxn modelId="{9D156CE4-8E7D-4B8A-8AD5-9B13266612DF}" type="presParOf" srcId="{C6401D58-70A6-48AD-931C-309066A8D968}" destId="{083BD55E-474B-44AD-AE59-1671383DAB6E}" srcOrd="0" destOrd="0" presId="urn:microsoft.com/office/officeart/2008/layout/LinedList"/>
    <dgm:cxn modelId="{7C26FFB3-01AE-459C-B8CC-1F13E203FA30}" type="presParOf" srcId="{C6401D58-70A6-48AD-931C-309066A8D968}" destId="{296AE5BB-E4E1-4B87-A016-5483DD987AEF}" srcOrd="1" destOrd="0" presId="urn:microsoft.com/office/officeart/2008/layout/LinedList"/>
    <dgm:cxn modelId="{25815315-F52D-427A-A34D-D917723DBEA1}" type="presParOf" srcId="{3F9AEE49-F554-4BC4-ADA1-8CA7CA87D854}" destId="{7D84C6D8-EE3B-4AEA-8FB4-C5F965CF9A65}" srcOrd="2" destOrd="0" presId="urn:microsoft.com/office/officeart/2008/layout/LinedList"/>
    <dgm:cxn modelId="{BEC0958F-B9F3-4AB9-A99A-017C5D0DD391}" type="presParOf" srcId="{3F9AEE49-F554-4BC4-ADA1-8CA7CA87D854}" destId="{587D4B32-330D-4AD1-9F4E-046786AEB322}" srcOrd="3" destOrd="0" presId="urn:microsoft.com/office/officeart/2008/layout/LinedList"/>
    <dgm:cxn modelId="{363E3C99-B7B6-4F66-AA07-7C1C0A66677B}" type="presParOf" srcId="{587D4B32-330D-4AD1-9F4E-046786AEB322}" destId="{B46C41F5-DFDE-4FA1-AEA9-7D575E372DEF}" srcOrd="0" destOrd="0" presId="urn:microsoft.com/office/officeart/2008/layout/LinedList"/>
    <dgm:cxn modelId="{0EFB8DC8-C7D9-4E7B-AC7D-B83051D2654F}" type="presParOf" srcId="{587D4B32-330D-4AD1-9F4E-046786AEB322}" destId="{C736A419-8AB0-40BC-96EE-5819A746606C}" srcOrd="1" destOrd="0" presId="urn:microsoft.com/office/officeart/2008/layout/LinedList"/>
    <dgm:cxn modelId="{D468C0F7-FBD4-415F-A219-231C03509563}" type="presParOf" srcId="{3F9AEE49-F554-4BC4-ADA1-8CA7CA87D854}" destId="{0B9D186F-C0C6-493A-BFFA-6DF578317432}" srcOrd="4" destOrd="0" presId="urn:microsoft.com/office/officeart/2008/layout/LinedList"/>
    <dgm:cxn modelId="{8B08A9B4-EADE-4D7B-8230-676A79F54F34}" type="presParOf" srcId="{3F9AEE49-F554-4BC4-ADA1-8CA7CA87D854}" destId="{29900493-2917-4603-B290-1A8C3DE75A13}" srcOrd="5" destOrd="0" presId="urn:microsoft.com/office/officeart/2008/layout/LinedList"/>
    <dgm:cxn modelId="{3F40B576-F600-4A0E-8567-FCF1B4D459D5}" type="presParOf" srcId="{29900493-2917-4603-B290-1A8C3DE75A13}" destId="{4AF3F5BA-DAAD-44CE-966C-969B02EE9D85}" srcOrd="0" destOrd="0" presId="urn:microsoft.com/office/officeart/2008/layout/LinedList"/>
    <dgm:cxn modelId="{FF012510-1B58-4B9F-9495-E85E7F36A57E}" type="presParOf" srcId="{29900493-2917-4603-B290-1A8C3DE75A13}" destId="{C8D08863-44D3-4335-96A8-45C66041DC32}" srcOrd="1" destOrd="0" presId="urn:microsoft.com/office/officeart/2008/layout/LinedList"/>
    <dgm:cxn modelId="{AA33370C-5D66-469E-9912-9BDC1B7641C6}" type="presParOf" srcId="{3F9AEE49-F554-4BC4-ADA1-8CA7CA87D854}" destId="{7855642B-7DFD-4B17-9C86-793E74FDE7AA}" srcOrd="6" destOrd="0" presId="urn:microsoft.com/office/officeart/2008/layout/LinedList"/>
    <dgm:cxn modelId="{BD06BF6E-23B8-44E7-8A5C-30DFA149AA9B}" type="presParOf" srcId="{3F9AEE49-F554-4BC4-ADA1-8CA7CA87D854}" destId="{55D7EACC-C1D4-49FE-9F8E-E44C4C5EA055}" srcOrd="7" destOrd="0" presId="urn:microsoft.com/office/officeart/2008/layout/LinedList"/>
    <dgm:cxn modelId="{6AC47473-9CC0-418A-BCBE-48C039865A2D}" type="presParOf" srcId="{55D7EACC-C1D4-49FE-9F8E-E44C4C5EA055}" destId="{E77789B8-8525-43A2-8664-7848F6E47435}" srcOrd="0" destOrd="0" presId="urn:microsoft.com/office/officeart/2008/layout/LinedList"/>
    <dgm:cxn modelId="{36793067-1427-482E-A836-4BDA4E204DAA}" type="presParOf" srcId="{55D7EACC-C1D4-49FE-9F8E-E44C4C5EA055}" destId="{D3D8D634-798D-42A3-ABC9-BBE07347341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BC3832D-057F-4354-83E0-BFB17B734A1A}"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048ECE99-A527-4878-8138-61046DEA6788}">
      <dgm:prSet/>
      <dgm:spPr/>
      <dgm:t>
        <a:bodyPr/>
        <a:lstStyle/>
        <a:p>
          <a:pPr>
            <a:lnSpc>
              <a:spcPct val="100000"/>
            </a:lnSpc>
          </a:pPr>
          <a:r>
            <a:rPr lang="en-US" dirty="0">
              <a:solidFill>
                <a:schemeClr val="tx1"/>
              </a:solidFill>
            </a:rPr>
            <a:t>We have only $5,500 to split amongst the 65+ student groups per semester.</a:t>
          </a:r>
        </a:p>
      </dgm:t>
    </dgm:pt>
    <dgm:pt modelId="{654591F0-33C5-4AEE-A870-6D0C11408729}" type="parTrans" cxnId="{71B1158F-8780-4BE7-8C13-02A2F9FDFCCB}">
      <dgm:prSet/>
      <dgm:spPr/>
      <dgm:t>
        <a:bodyPr/>
        <a:lstStyle/>
        <a:p>
          <a:endParaRPr lang="en-US">
            <a:solidFill>
              <a:schemeClr val="tx1"/>
            </a:solidFill>
          </a:endParaRPr>
        </a:p>
      </dgm:t>
    </dgm:pt>
    <dgm:pt modelId="{1DA5D931-7731-46F3-B935-7E804554FD76}" type="sibTrans" cxnId="{71B1158F-8780-4BE7-8C13-02A2F9FDFCCB}">
      <dgm:prSet/>
      <dgm:spPr/>
      <dgm:t>
        <a:bodyPr/>
        <a:lstStyle/>
        <a:p>
          <a:pPr>
            <a:lnSpc>
              <a:spcPct val="100000"/>
            </a:lnSpc>
          </a:pPr>
          <a:endParaRPr lang="en-US">
            <a:solidFill>
              <a:schemeClr val="tx1"/>
            </a:solidFill>
          </a:endParaRPr>
        </a:p>
      </dgm:t>
    </dgm:pt>
    <dgm:pt modelId="{3254E846-2149-41C0-91D7-A56EC3B4045E}">
      <dgm:prSet/>
      <dgm:spPr/>
      <dgm:t>
        <a:bodyPr/>
        <a:lstStyle/>
        <a:p>
          <a:pPr>
            <a:lnSpc>
              <a:spcPct val="100000"/>
            </a:lnSpc>
          </a:pPr>
          <a:r>
            <a:rPr lang="en-US" dirty="0">
              <a:solidFill>
                <a:schemeClr val="tx1"/>
              </a:solidFill>
            </a:rPr>
            <a:t>Please DO NOT over request. Your fund request may not be fully allocated, depending on amount requested and timing of upcoming scheduled events. </a:t>
          </a:r>
        </a:p>
      </dgm:t>
    </dgm:pt>
    <dgm:pt modelId="{55A1CE00-8724-4FEC-BBE9-FB561A43DAFC}" type="parTrans" cxnId="{804B5DFE-A8F2-4FAA-8588-48AA09B7EB4A}">
      <dgm:prSet/>
      <dgm:spPr/>
      <dgm:t>
        <a:bodyPr/>
        <a:lstStyle/>
        <a:p>
          <a:endParaRPr lang="en-US">
            <a:solidFill>
              <a:schemeClr val="tx1"/>
            </a:solidFill>
          </a:endParaRPr>
        </a:p>
      </dgm:t>
    </dgm:pt>
    <dgm:pt modelId="{4D066807-19F5-4E01-94F7-098405EABE59}" type="sibTrans" cxnId="{804B5DFE-A8F2-4FAA-8588-48AA09B7EB4A}">
      <dgm:prSet/>
      <dgm:spPr/>
      <dgm:t>
        <a:bodyPr/>
        <a:lstStyle/>
        <a:p>
          <a:pPr>
            <a:lnSpc>
              <a:spcPct val="100000"/>
            </a:lnSpc>
          </a:pPr>
          <a:endParaRPr lang="en-US">
            <a:solidFill>
              <a:schemeClr val="tx1"/>
            </a:solidFill>
          </a:endParaRPr>
        </a:p>
      </dgm:t>
    </dgm:pt>
    <dgm:pt modelId="{305AEB25-03EF-4124-95A8-BC7AC8BA5D0E}">
      <dgm:prSet/>
      <dgm:spPr/>
      <dgm:t>
        <a:bodyPr/>
        <a:lstStyle/>
        <a:p>
          <a:pPr>
            <a:lnSpc>
              <a:spcPct val="100000"/>
            </a:lnSpc>
          </a:pPr>
          <a:r>
            <a:rPr lang="en-US" b="1" dirty="0">
              <a:solidFill>
                <a:schemeClr val="tx1"/>
              </a:solidFill>
            </a:rPr>
            <a:t>Due Dates:  </a:t>
          </a:r>
          <a:endParaRPr lang="en-US" dirty="0">
            <a:solidFill>
              <a:schemeClr val="tx1"/>
            </a:solidFill>
          </a:endParaRPr>
        </a:p>
      </dgm:t>
    </dgm:pt>
    <dgm:pt modelId="{E4BA8A50-451B-4A35-A484-5DC651B328C8}" type="parTrans" cxnId="{AE584D03-C358-4D4D-8609-7535583FD336}">
      <dgm:prSet/>
      <dgm:spPr/>
      <dgm:t>
        <a:bodyPr/>
        <a:lstStyle/>
        <a:p>
          <a:endParaRPr lang="en-US">
            <a:solidFill>
              <a:schemeClr val="tx1"/>
            </a:solidFill>
          </a:endParaRPr>
        </a:p>
      </dgm:t>
    </dgm:pt>
    <dgm:pt modelId="{016E3395-B7BE-4B7F-A098-49D976B442F0}" type="sibTrans" cxnId="{AE584D03-C358-4D4D-8609-7535583FD336}">
      <dgm:prSet/>
      <dgm:spPr/>
      <dgm:t>
        <a:bodyPr/>
        <a:lstStyle/>
        <a:p>
          <a:pPr>
            <a:lnSpc>
              <a:spcPct val="100000"/>
            </a:lnSpc>
          </a:pPr>
          <a:endParaRPr lang="en-US">
            <a:solidFill>
              <a:schemeClr val="tx1"/>
            </a:solidFill>
          </a:endParaRPr>
        </a:p>
      </dgm:t>
    </dgm:pt>
    <dgm:pt modelId="{CDD47A16-018C-49DF-967D-BD45E719BAFD}">
      <dgm:prSet/>
      <dgm:spPr/>
      <dgm:t>
        <a:bodyPr/>
        <a:lstStyle/>
        <a:p>
          <a:pPr>
            <a:lnSpc>
              <a:spcPct val="100000"/>
            </a:lnSpc>
          </a:pPr>
          <a:r>
            <a:rPr lang="en-US" b="1" dirty="0">
              <a:solidFill>
                <a:schemeClr val="tx1"/>
              </a:solidFill>
            </a:rPr>
            <a:t>	Spring: TBA (end of February/beginning of March)</a:t>
          </a:r>
          <a:endParaRPr lang="en-US" b="1" u="sng" dirty="0">
            <a:solidFill>
              <a:schemeClr val="tx1"/>
            </a:solidFill>
          </a:endParaRPr>
        </a:p>
      </dgm:t>
    </dgm:pt>
    <dgm:pt modelId="{4237880E-70F6-48C6-9C1E-9D4F4385CDE5}" type="parTrans" cxnId="{B09370F6-C5EA-4003-8D44-F589FAE64CFC}">
      <dgm:prSet/>
      <dgm:spPr/>
      <dgm:t>
        <a:bodyPr/>
        <a:lstStyle/>
        <a:p>
          <a:endParaRPr lang="en-US">
            <a:solidFill>
              <a:schemeClr val="tx1"/>
            </a:solidFill>
          </a:endParaRPr>
        </a:p>
      </dgm:t>
    </dgm:pt>
    <dgm:pt modelId="{D66F0494-105C-4284-B8D7-B78633E2EC8B}" type="sibTrans" cxnId="{B09370F6-C5EA-4003-8D44-F589FAE64CFC}">
      <dgm:prSet/>
      <dgm:spPr/>
      <dgm:t>
        <a:bodyPr/>
        <a:lstStyle/>
        <a:p>
          <a:pPr>
            <a:lnSpc>
              <a:spcPct val="100000"/>
            </a:lnSpc>
          </a:pPr>
          <a:endParaRPr lang="en-US">
            <a:solidFill>
              <a:schemeClr val="tx1"/>
            </a:solidFill>
          </a:endParaRPr>
        </a:p>
      </dgm:t>
    </dgm:pt>
    <dgm:pt modelId="{A47BEAF5-D0A5-43B1-B212-D5F3E4CF8B7D}">
      <dgm:prSet/>
      <dgm:spPr/>
      <dgm:t>
        <a:bodyPr/>
        <a:lstStyle/>
        <a:p>
          <a:pPr>
            <a:lnSpc>
              <a:spcPct val="100000"/>
            </a:lnSpc>
          </a:pPr>
          <a:r>
            <a:rPr lang="en-US" b="0" dirty="0">
              <a:solidFill>
                <a:schemeClr val="tx1"/>
              </a:solidFill>
            </a:rPr>
            <a:t>	</a:t>
          </a:r>
          <a:r>
            <a:rPr lang="en-US" b="1" dirty="0">
              <a:solidFill>
                <a:schemeClr val="tx1"/>
              </a:solidFill>
            </a:rPr>
            <a:t>Fall: </a:t>
          </a:r>
          <a:r>
            <a:rPr lang="en-US" b="1" u="none" dirty="0">
              <a:solidFill>
                <a:schemeClr val="tx1"/>
              </a:solidFill>
            </a:rPr>
            <a:t>TBA (approximately the middle of September)</a:t>
          </a:r>
        </a:p>
      </dgm:t>
    </dgm:pt>
    <dgm:pt modelId="{171D854C-9D58-4E65-A7B5-8D677C82F608}" type="parTrans" cxnId="{5AA82A9E-20D8-4FFB-B5EA-B4484D7C89D0}">
      <dgm:prSet/>
      <dgm:spPr/>
      <dgm:t>
        <a:bodyPr/>
        <a:lstStyle/>
        <a:p>
          <a:endParaRPr lang="en-US">
            <a:solidFill>
              <a:schemeClr val="tx1"/>
            </a:solidFill>
          </a:endParaRPr>
        </a:p>
      </dgm:t>
    </dgm:pt>
    <dgm:pt modelId="{27F0E20A-732B-4CDA-90C9-DB20C23D38C6}" type="sibTrans" cxnId="{5AA82A9E-20D8-4FFB-B5EA-B4484D7C89D0}">
      <dgm:prSet/>
      <dgm:spPr/>
      <dgm:t>
        <a:bodyPr/>
        <a:lstStyle/>
        <a:p>
          <a:endParaRPr lang="en-US">
            <a:solidFill>
              <a:schemeClr val="tx1"/>
            </a:solidFill>
          </a:endParaRPr>
        </a:p>
      </dgm:t>
    </dgm:pt>
    <dgm:pt modelId="{9DD326AC-4852-1D45-A5ED-70D54DB0D69D}">
      <dgm:prSet/>
      <dgm:spPr/>
      <dgm:t>
        <a:bodyPr/>
        <a:lstStyle/>
        <a:p>
          <a:pPr>
            <a:lnSpc>
              <a:spcPct val="100000"/>
            </a:lnSpc>
          </a:pPr>
          <a:r>
            <a:rPr lang="en-US" dirty="0">
              <a:solidFill>
                <a:schemeClr val="tx1"/>
              </a:solidFill>
            </a:rPr>
            <a:t>The form will open in both the spring and the fall, and you are allowed to submit for each open period.</a:t>
          </a:r>
          <a:endParaRPr lang="en-US" u="none" dirty="0">
            <a:solidFill>
              <a:schemeClr val="tx1"/>
            </a:solidFill>
          </a:endParaRPr>
        </a:p>
      </dgm:t>
    </dgm:pt>
    <dgm:pt modelId="{99BEC284-4570-7947-8DD0-524903753910}" type="parTrans" cxnId="{D00869AA-85DD-144D-828A-DF35A2F20DCD}">
      <dgm:prSet/>
      <dgm:spPr/>
      <dgm:t>
        <a:bodyPr/>
        <a:lstStyle/>
        <a:p>
          <a:endParaRPr lang="en-US"/>
        </a:p>
      </dgm:t>
    </dgm:pt>
    <dgm:pt modelId="{A13470C2-B181-684E-9D7B-BDE0BC7E5256}" type="sibTrans" cxnId="{D00869AA-85DD-144D-828A-DF35A2F20DCD}">
      <dgm:prSet/>
      <dgm:spPr/>
      <dgm:t>
        <a:bodyPr/>
        <a:lstStyle/>
        <a:p>
          <a:endParaRPr lang="en-US"/>
        </a:p>
      </dgm:t>
    </dgm:pt>
    <dgm:pt modelId="{EEA1CC23-14CD-4BDC-A725-A033A9A82D7D}" type="pres">
      <dgm:prSet presAssocID="{1BC3832D-057F-4354-83E0-BFB17B734A1A}" presName="vert0" presStyleCnt="0">
        <dgm:presLayoutVars>
          <dgm:dir/>
          <dgm:animOne val="branch"/>
          <dgm:animLvl val="lvl"/>
        </dgm:presLayoutVars>
      </dgm:prSet>
      <dgm:spPr/>
    </dgm:pt>
    <dgm:pt modelId="{EC731B51-E272-45A7-BD08-C1E3C8FCAFA1}" type="pres">
      <dgm:prSet presAssocID="{048ECE99-A527-4878-8138-61046DEA6788}" presName="thickLine" presStyleLbl="alignNode1" presStyleIdx="0" presStyleCnt="6"/>
      <dgm:spPr/>
    </dgm:pt>
    <dgm:pt modelId="{9E88F676-76B2-4053-8172-DA67F6764B12}" type="pres">
      <dgm:prSet presAssocID="{048ECE99-A527-4878-8138-61046DEA6788}" presName="horz1" presStyleCnt="0"/>
      <dgm:spPr/>
    </dgm:pt>
    <dgm:pt modelId="{92DAD66A-B9F7-41AF-9A7A-B6D46AAF8422}" type="pres">
      <dgm:prSet presAssocID="{048ECE99-A527-4878-8138-61046DEA6788}" presName="tx1" presStyleLbl="revTx" presStyleIdx="0" presStyleCnt="6"/>
      <dgm:spPr/>
    </dgm:pt>
    <dgm:pt modelId="{B5804C26-7FE1-47F0-90C8-07CA0B213D6F}" type="pres">
      <dgm:prSet presAssocID="{048ECE99-A527-4878-8138-61046DEA6788}" presName="vert1" presStyleCnt="0"/>
      <dgm:spPr/>
    </dgm:pt>
    <dgm:pt modelId="{3C38E8BC-727A-4095-94FC-ED5CA0D4AC20}" type="pres">
      <dgm:prSet presAssocID="{3254E846-2149-41C0-91D7-A56EC3B4045E}" presName="thickLine" presStyleLbl="alignNode1" presStyleIdx="1" presStyleCnt="6"/>
      <dgm:spPr/>
    </dgm:pt>
    <dgm:pt modelId="{068C0316-6E9F-43B1-8F28-2716E6D45EF7}" type="pres">
      <dgm:prSet presAssocID="{3254E846-2149-41C0-91D7-A56EC3B4045E}" presName="horz1" presStyleCnt="0"/>
      <dgm:spPr/>
    </dgm:pt>
    <dgm:pt modelId="{47AD6EF9-325E-4974-A8E6-478BB600E5C9}" type="pres">
      <dgm:prSet presAssocID="{3254E846-2149-41C0-91D7-A56EC3B4045E}" presName="tx1" presStyleLbl="revTx" presStyleIdx="1" presStyleCnt="6"/>
      <dgm:spPr/>
    </dgm:pt>
    <dgm:pt modelId="{1B4379FD-A3EF-43F3-8D66-16E236A5036E}" type="pres">
      <dgm:prSet presAssocID="{3254E846-2149-41C0-91D7-A56EC3B4045E}" presName="vert1" presStyleCnt="0"/>
      <dgm:spPr/>
    </dgm:pt>
    <dgm:pt modelId="{CDCA17BF-48D6-F747-9071-4D087EDB5FF8}" type="pres">
      <dgm:prSet presAssocID="{9DD326AC-4852-1D45-A5ED-70D54DB0D69D}" presName="thickLine" presStyleLbl="alignNode1" presStyleIdx="2" presStyleCnt="6"/>
      <dgm:spPr/>
    </dgm:pt>
    <dgm:pt modelId="{E096C206-3582-B445-B048-584DBCADA3AA}" type="pres">
      <dgm:prSet presAssocID="{9DD326AC-4852-1D45-A5ED-70D54DB0D69D}" presName="horz1" presStyleCnt="0"/>
      <dgm:spPr/>
    </dgm:pt>
    <dgm:pt modelId="{C3FAA310-5BEE-0D4F-8252-EFFBA9D2FEBC}" type="pres">
      <dgm:prSet presAssocID="{9DD326AC-4852-1D45-A5ED-70D54DB0D69D}" presName="tx1" presStyleLbl="revTx" presStyleIdx="2" presStyleCnt="6"/>
      <dgm:spPr/>
    </dgm:pt>
    <dgm:pt modelId="{0F0458DF-D896-DF4C-9241-C7BE193CACDA}" type="pres">
      <dgm:prSet presAssocID="{9DD326AC-4852-1D45-A5ED-70D54DB0D69D}" presName="vert1" presStyleCnt="0"/>
      <dgm:spPr/>
    </dgm:pt>
    <dgm:pt modelId="{7548C831-417A-4F57-8324-A50B1C2D8E23}" type="pres">
      <dgm:prSet presAssocID="{305AEB25-03EF-4124-95A8-BC7AC8BA5D0E}" presName="thickLine" presStyleLbl="alignNode1" presStyleIdx="3" presStyleCnt="6"/>
      <dgm:spPr/>
    </dgm:pt>
    <dgm:pt modelId="{85BE0B77-8F42-467F-9CE2-9206CA9A4DD0}" type="pres">
      <dgm:prSet presAssocID="{305AEB25-03EF-4124-95A8-BC7AC8BA5D0E}" presName="horz1" presStyleCnt="0"/>
      <dgm:spPr/>
    </dgm:pt>
    <dgm:pt modelId="{47BACC6A-C1C0-44EA-A648-5223AFA3020B}" type="pres">
      <dgm:prSet presAssocID="{305AEB25-03EF-4124-95A8-BC7AC8BA5D0E}" presName="tx1" presStyleLbl="revTx" presStyleIdx="3" presStyleCnt="6"/>
      <dgm:spPr/>
    </dgm:pt>
    <dgm:pt modelId="{66EE9E78-9FAC-42DE-9A41-C41BC84E36E5}" type="pres">
      <dgm:prSet presAssocID="{305AEB25-03EF-4124-95A8-BC7AC8BA5D0E}" presName="vert1" presStyleCnt="0"/>
      <dgm:spPr/>
    </dgm:pt>
    <dgm:pt modelId="{5F17CA0F-1E93-42C5-9B06-98DB6F60F512}" type="pres">
      <dgm:prSet presAssocID="{CDD47A16-018C-49DF-967D-BD45E719BAFD}" presName="thickLine" presStyleLbl="alignNode1" presStyleIdx="4" presStyleCnt="6"/>
      <dgm:spPr/>
    </dgm:pt>
    <dgm:pt modelId="{479DD2EF-1974-4574-B0B8-8C7FD1FF9F7A}" type="pres">
      <dgm:prSet presAssocID="{CDD47A16-018C-49DF-967D-BD45E719BAFD}" presName="horz1" presStyleCnt="0"/>
      <dgm:spPr/>
    </dgm:pt>
    <dgm:pt modelId="{38A4C030-14AF-45EC-BD6A-1E428FCB6FC0}" type="pres">
      <dgm:prSet presAssocID="{CDD47A16-018C-49DF-967D-BD45E719BAFD}" presName="tx1" presStyleLbl="revTx" presStyleIdx="4" presStyleCnt="6"/>
      <dgm:spPr/>
    </dgm:pt>
    <dgm:pt modelId="{3A783725-6F76-41F8-91F0-1ABA624E2F6F}" type="pres">
      <dgm:prSet presAssocID="{CDD47A16-018C-49DF-967D-BD45E719BAFD}" presName="vert1" presStyleCnt="0"/>
      <dgm:spPr/>
    </dgm:pt>
    <dgm:pt modelId="{61FCBA1C-A43D-44E3-AA34-7B0B40DC2891}" type="pres">
      <dgm:prSet presAssocID="{A47BEAF5-D0A5-43B1-B212-D5F3E4CF8B7D}" presName="thickLine" presStyleLbl="alignNode1" presStyleIdx="5" presStyleCnt="6"/>
      <dgm:spPr/>
    </dgm:pt>
    <dgm:pt modelId="{AA6FF28F-732C-4A86-95E2-B5C7EFC08850}" type="pres">
      <dgm:prSet presAssocID="{A47BEAF5-D0A5-43B1-B212-D5F3E4CF8B7D}" presName="horz1" presStyleCnt="0"/>
      <dgm:spPr/>
    </dgm:pt>
    <dgm:pt modelId="{A73E013E-09D0-40C5-929F-2B4F4FB2471E}" type="pres">
      <dgm:prSet presAssocID="{A47BEAF5-D0A5-43B1-B212-D5F3E4CF8B7D}" presName="tx1" presStyleLbl="revTx" presStyleIdx="5" presStyleCnt="6"/>
      <dgm:spPr/>
    </dgm:pt>
    <dgm:pt modelId="{6A189116-3310-4D14-9FDC-8BD433AD90B1}" type="pres">
      <dgm:prSet presAssocID="{A47BEAF5-D0A5-43B1-B212-D5F3E4CF8B7D}" presName="vert1" presStyleCnt="0"/>
      <dgm:spPr/>
    </dgm:pt>
  </dgm:ptLst>
  <dgm:cxnLst>
    <dgm:cxn modelId="{AE584D03-C358-4D4D-8609-7535583FD336}" srcId="{1BC3832D-057F-4354-83E0-BFB17B734A1A}" destId="{305AEB25-03EF-4124-95A8-BC7AC8BA5D0E}" srcOrd="3" destOrd="0" parTransId="{E4BA8A50-451B-4A35-A484-5DC651B328C8}" sibTransId="{016E3395-B7BE-4B7F-A098-49D976B442F0}"/>
    <dgm:cxn modelId="{8FF19E15-CD09-4E49-92CE-62617742099C}" type="presOf" srcId="{3254E846-2149-41C0-91D7-A56EC3B4045E}" destId="{47AD6EF9-325E-4974-A8E6-478BB600E5C9}" srcOrd="0" destOrd="0" presId="urn:microsoft.com/office/officeart/2008/layout/LinedList"/>
    <dgm:cxn modelId="{522AA764-C7CF-4446-B310-1CC49E5DBAE6}" type="presOf" srcId="{305AEB25-03EF-4124-95A8-BC7AC8BA5D0E}" destId="{47BACC6A-C1C0-44EA-A648-5223AFA3020B}" srcOrd="0" destOrd="0" presId="urn:microsoft.com/office/officeart/2008/layout/LinedList"/>
    <dgm:cxn modelId="{A99DEE4D-481B-4694-ACBA-8FE7FCF6BE07}" type="presOf" srcId="{1BC3832D-057F-4354-83E0-BFB17B734A1A}" destId="{EEA1CC23-14CD-4BDC-A725-A033A9A82D7D}" srcOrd="0" destOrd="0" presId="urn:microsoft.com/office/officeart/2008/layout/LinedList"/>
    <dgm:cxn modelId="{E672206E-0CD5-43F3-AA69-6912ABA645C1}" type="presOf" srcId="{CDD47A16-018C-49DF-967D-BD45E719BAFD}" destId="{38A4C030-14AF-45EC-BD6A-1E428FCB6FC0}" srcOrd="0" destOrd="0" presId="urn:microsoft.com/office/officeart/2008/layout/LinedList"/>
    <dgm:cxn modelId="{6A83324E-29E7-4675-B84B-F3CE94FDFFBE}" type="presOf" srcId="{048ECE99-A527-4878-8138-61046DEA6788}" destId="{92DAD66A-B9F7-41AF-9A7A-B6D46AAF8422}" srcOrd="0" destOrd="0" presId="urn:microsoft.com/office/officeart/2008/layout/LinedList"/>
    <dgm:cxn modelId="{9B374878-15B6-4CB2-AEB0-64E1CA4B53B1}" type="presOf" srcId="{A47BEAF5-D0A5-43B1-B212-D5F3E4CF8B7D}" destId="{A73E013E-09D0-40C5-929F-2B4F4FB2471E}" srcOrd="0" destOrd="0" presId="urn:microsoft.com/office/officeart/2008/layout/LinedList"/>
    <dgm:cxn modelId="{71B1158F-8780-4BE7-8C13-02A2F9FDFCCB}" srcId="{1BC3832D-057F-4354-83E0-BFB17B734A1A}" destId="{048ECE99-A527-4878-8138-61046DEA6788}" srcOrd="0" destOrd="0" parTransId="{654591F0-33C5-4AEE-A870-6D0C11408729}" sibTransId="{1DA5D931-7731-46F3-B935-7E804554FD76}"/>
    <dgm:cxn modelId="{5AA82A9E-20D8-4FFB-B5EA-B4484D7C89D0}" srcId="{1BC3832D-057F-4354-83E0-BFB17B734A1A}" destId="{A47BEAF5-D0A5-43B1-B212-D5F3E4CF8B7D}" srcOrd="5" destOrd="0" parTransId="{171D854C-9D58-4E65-A7B5-8D677C82F608}" sibTransId="{27F0E20A-732B-4CDA-90C9-DB20C23D38C6}"/>
    <dgm:cxn modelId="{D00869AA-85DD-144D-828A-DF35A2F20DCD}" srcId="{1BC3832D-057F-4354-83E0-BFB17B734A1A}" destId="{9DD326AC-4852-1D45-A5ED-70D54DB0D69D}" srcOrd="2" destOrd="0" parTransId="{99BEC284-4570-7947-8DD0-524903753910}" sibTransId="{A13470C2-B181-684E-9D7B-BDE0BC7E5256}"/>
    <dgm:cxn modelId="{8F32D6AF-939E-7546-9A18-EA3876D885D3}" type="presOf" srcId="{9DD326AC-4852-1D45-A5ED-70D54DB0D69D}" destId="{C3FAA310-5BEE-0D4F-8252-EFFBA9D2FEBC}" srcOrd="0" destOrd="0" presId="urn:microsoft.com/office/officeart/2008/layout/LinedList"/>
    <dgm:cxn modelId="{B09370F6-C5EA-4003-8D44-F589FAE64CFC}" srcId="{1BC3832D-057F-4354-83E0-BFB17B734A1A}" destId="{CDD47A16-018C-49DF-967D-BD45E719BAFD}" srcOrd="4" destOrd="0" parTransId="{4237880E-70F6-48C6-9C1E-9D4F4385CDE5}" sibTransId="{D66F0494-105C-4284-B8D7-B78633E2EC8B}"/>
    <dgm:cxn modelId="{804B5DFE-A8F2-4FAA-8588-48AA09B7EB4A}" srcId="{1BC3832D-057F-4354-83E0-BFB17B734A1A}" destId="{3254E846-2149-41C0-91D7-A56EC3B4045E}" srcOrd="1" destOrd="0" parTransId="{55A1CE00-8724-4FEC-BBE9-FB561A43DAFC}" sibTransId="{4D066807-19F5-4E01-94F7-098405EABE59}"/>
    <dgm:cxn modelId="{079956F4-D512-4E9B-9170-FBCDF7A838D7}" type="presParOf" srcId="{EEA1CC23-14CD-4BDC-A725-A033A9A82D7D}" destId="{EC731B51-E272-45A7-BD08-C1E3C8FCAFA1}" srcOrd="0" destOrd="0" presId="urn:microsoft.com/office/officeart/2008/layout/LinedList"/>
    <dgm:cxn modelId="{B8F7BCCA-4492-4E02-A276-C028528B52A3}" type="presParOf" srcId="{EEA1CC23-14CD-4BDC-A725-A033A9A82D7D}" destId="{9E88F676-76B2-4053-8172-DA67F6764B12}" srcOrd="1" destOrd="0" presId="urn:microsoft.com/office/officeart/2008/layout/LinedList"/>
    <dgm:cxn modelId="{29343B22-4ADE-4FFB-B4EB-C68DA60CC2C3}" type="presParOf" srcId="{9E88F676-76B2-4053-8172-DA67F6764B12}" destId="{92DAD66A-B9F7-41AF-9A7A-B6D46AAF8422}" srcOrd="0" destOrd="0" presId="urn:microsoft.com/office/officeart/2008/layout/LinedList"/>
    <dgm:cxn modelId="{D19C3A54-3B3A-4475-903E-AFFEF7F03477}" type="presParOf" srcId="{9E88F676-76B2-4053-8172-DA67F6764B12}" destId="{B5804C26-7FE1-47F0-90C8-07CA0B213D6F}" srcOrd="1" destOrd="0" presId="urn:microsoft.com/office/officeart/2008/layout/LinedList"/>
    <dgm:cxn modelId="{B20BF5CF-3EAA-41DE-82CD-D43BECA7C486}" type="presParOf" srcId="{EEA1CC23-14CD-4BDC-A725-A033A9A82D7D}" destId="{3C38E8BC-727A-4095-94FC-ED5CA0D4AC20}" srcOrd="2" destOrd="0" presId="urn:microsoft.com/office/officeart/2008/layout/LinedList"/>
    <dgm:cxn modelId="{537192FD-B287-452C-915B-1C4F073FE528}" type="presParOf" srcId="{EEA1CC23-14CD-4BDC-A725-A033A9A82D7D}" destId="{068C0316-6E9F-43B1-8F28-2716E6D45EF7}" srcOrd="3" destOrd="0" presId="urn:microsoft.com/office/officeart/2008/layout/LinedList"/>
    <dgm:cxn modelId="{D58307CC-58CC-4DC2-8273-59529F93653E}" type="presParOf" srcId="{068C0316-6E9F-43B1-8F28-2716E6D45EF7}" destId="{47AD6EF9-325E-4974-A8E6-478BB600E5C9}" srcOrd="0" destOrd="0" presId="urn:microsoft.com/office/officeart/2008/layout/LinedList"/>
    <dgm:cxn modelId="{06CF3E71-701F-407B-97E4-0365583D593A}" type="presParOf" srcId="{068C0316-6E9F-43B1-8F28-2716E6D45EF7}" destId="{1B4379FD-A3EF-43F3-8D66-16E236A5036E}" srcOrd="1" destOrd="0" presId="urn:microsoft.com/office/officeart/2008/layout/LinedList"/>
    <dgm:cxn modelId="{499F369A-71A6-CD41-880B-6BF1FD124E64}" type="presParOf" srcId="{EEA1CC23-14CD-4BDC-A725-A033A9A82D7D}" destId="{CDCA17BF-48D6-F747-9071-4D087EDB5FF8}" srcOrd="4" destOrd="0" presId="urn:microsoft.com/office/officeart/2008/layout/LinedList"/>
    <dgm:cxn modelId="{B3D36389-A55B-AE45-9A40-93C45A6ED2A2}" type="presParOf" srcId="{EEA1CC23-14CD-4BDC-A725-A033A9A82D7D}" destId="{E096C206-3582-B445-B048-584DBCADA3AA}" srcOrd="5" destOrd="0" presId="urn:microsoft.com/office/officeart/2008/layout/LinedList"/>
    <dgm:cxn modelId="{8D49BD91-D18F-E040-A0F1-1A957B203CB8}" type="presParOf" srcId="{E096C206-3582-B445-B048-584DBCADA3AA}" destId="{C3FAA310-5BEE-0D4F-8252-EFFBA9D2FEBC}" srcOrd="0" destOrd="0" presId="urn:microsoft.com/office/officeart/2008/layout/LinedList"/>
    <dgm:cxn modelId="{0B1B4628-E8A4-494B-AB79-30D7BC7FCD6E}" type="presParOf" srcId="{E096C206-3582-B445-B048-584DBCADA3AA}" destId="{0F0458DF-D896-DF4C-9241-C7BE193CACDA}" srcOrd="1" destOrd="0" presId="urn:microsoft.com/office/officeart/2008/layout/LinedList"/>
    <dgm:cxn modelId="{739DD9F5-1111-429B-B316-9BBD36607FAC}" type="presParOf" srcId="{EEA1CC23-14CD-4BDC-A725-A033A9A82D7D}" destId="{7548C831-417A-4F57-8324-A50B1C2D8E23}" srcOrd="6" destOrd="0" presId="urn:microsoft.com/office/officeart/2008/layout/LinedList"/>
    <dgm:cxn modelId="{721405A4-2EBD-4E60-B60A-380403EBFD3E}" type="presParOf" srcId="{EEA1CC23-14CD-4BDC-A725-A033A9A82D7D}" destId="{85BE0B77-8F42-467F-9CE2-9206CA9A4DD0}" srcOrd="7" destOrd="0" presId="urn:microsoft.com/office/officeart/2008/layout/LinedList"/>
    <dgm:cxn modelId="{E1246E4E-EDE6-428E-9592-1A90A68EC16E}" type="presParOf" srcId="{85BE0B77-8F42-467F-9CE2-9206CA9A4DD0}" destId="{47BACC6A-C1C0-44EA-A648-5223AFA3020B}" srcOrd="0" destOrd="0" presId="urn:microsoft.com/office/officeart/2008/layout/LinedList"/>
    <dgm:cxn modelId="{065995FA-B0E7-49E1-996D-71BE31654228}" type="presParOf" srcId="{85BE0B77-8F42-467F-9CE2-9206CA9A4DD0}" destId="{66EE9E78-9FAC-42DE-9A41-C41BC84E36E5}" srcOrd="1" destOrd="0" presId="urn:microsoft.com/office/officeart/2008/layout/LinedList"/>
    <dgm:cxn modelId="{396D87B8-3637-478D-8D04-3F8E2238D6D9}" type="presParOf" srcId="{EEA1CC23-14CD-4BDC-A725-A033A9A82D7D}" destId="{5F17CA0F-1E93-42C5-9B06-98DB6F60F512}" srcOrd="8" destOrd="0" presId="urn:microsoft.com/office/officeart/2008/layout/LinedList"/>
    <dgm:cxn modelId="{B1CB64BE-0FA4-4859-8DA1-F2B636BCFFD5}" type="presParOf" srcId="{EEA1CC23-14CD-4BDC-A725-A033A9A82D7D}" destId="{479DD2EF-1974-4574-B0B8-8C7FD1FF9F7A}" srcOrd="9" destOrd="0" presId="urn:microsoft.com/office/officeart/2008/layout/LinedList"/>
    <dgm:cxn modelId="{A5D9472B-893C-4131-9A36-C10E1538EAAD}" type="presParOf" srcId="{479DD2EF-1974-4574-B0B8-8C7FD1FF9F7A}" destId="{38A4C030-14AF-45EC-BD6A-1E428FCB6FC0}" srcOrd="0" destOrd="0" presId="urn:microsoft.com/office/officeart/2008/layout/LinedList"/>
    <dgm:cxn modelId="{71BB42F8-8AD9-4210-909C-15BE90D136D3}" type="presParOf" srcId="{479DD2EF-1974-4574-B0B8-8C7FD1FF9F7A}" destId="{3A783725-6F76-41F8-91F0-1ABA624E2F6F}" srcOrd="1" destOrd="0" presId="urn:microsoft.com/office/officeart/2008/layout/LinedList"/>
    <dgm:cxn modelId="{B6D0946B-0AED-4A10-9F96-7982903A737F}" type="presParOf" srcId="{EEA1CC23-14CD-4BDC-A725-A033A9A82D7D}" destId="{61FCBA1C-A43D-44E3-AA34-7B0B40DC2891}" srcOrd="10" destOrd="0" presId="urn:microsoft.com/office/officeart/2008/layout/LinedList"/>
    <dgm:cxn modelId="{AF003FFA-D3F2-4A17-97AE-14B3FA442BA7}" type="presParOf" srcId="{EEA1CC23-14CD-4BDC-A725-A033A9A82D7D}" destId="{AA6FF28F-732C-4A86-95E2-B5C7EFC08850}" srcOrd="11" destOrd="0" presId="urn:microsoft.com/office/officeart/2008/layout/LinedList"/>
    <dgm:cxn modelId="{2BDD2A2C-2C29-4E38-8108-C114B069B246}" type="presParOf" srcId="{AA6FF28F-732C-4A86-95E2-B5C7EFC08850}" destId="{A73E013E-09D0-40C5-929F-2B4F4FB2471E}" srcOrd="0" destOrd="0" presId="urn:microsoft.com/office/officeart/2008/layout/LinedList"/>
    <dgm:cxn modelId="{CCEAAA3C-C2EE-46E6-85BC-E56C3034416C}" type="presParOf" srcId="{AA6FF28F-732C-4A86-95E2-B5C7EFC08850}" destId="{6A189116-3310-4D14-9FDC-8BD433AD90B1}"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1E74179-CC91-46AE-830D-906FD3FBEA71}"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5D500990-D6F2-43F5-B335-6953E499E74D}">
      <dgm:prSet/>
      <dgm:spPr/>
      <dgm:t>
        <a:bodyPr/>
        <a:lstStyle/>
        <a:p>
          <a:pPr>
            <a:lnSpc>
              <a:spcPct val="100000"/>
            </a:lnSpc>
          </a:pPr>
          <a:r>
            <a:rPr lang="en-US"/>
            <a:t>Attendance</a:t>
          </a:r>
        </a:p>
      </dgm:t>
    </dgm:pt>
    <dgm:pt modelId="{BD14FE99-D5B0-47F3-A60D-52D9F26115BF}" type="parTrans" cxnId="{DAECA37D-1762-450C-9554-4EA993423382}">
      <dgm:prSet/>
      <dgm:spPr/>
      <dgm:t>
        <a:bodyPr/>
        <a:lstStyle/>
        <a:p>
          <a:endParaRPr lang="en-US"/>
        </a:p>
      </dgm:t>
    </dgm:pt>
    <dgm:pt modelId="{9622957D-B8C6-4743-B9D9-3960B943DBFC}" type="sibTrans" cxnId="{DAECA37D-1762-450C-9554-4EA993423382}">
      <dgm:prSet/>
      <dgm:spPr/>
      <dgm:t>
        <a:bodyPr/>
        <a:lstStyle/>
        <a:p>
          <a:endParaRPr lang="en-US"/>
        </a:p>
      </dgm:t>
    </dgm:pt>
    <dgm:pt modelId="{9EE2BDFA-A4A1-4AA0-8F20-761F52A03A2E}">
      <dgm:prSet/>
      <dgm:spPr/>
      <dgm:t>
        <a:bodyPr/>
        <a:lstStyle/>
        <a:p>
          <a:pPr>
            <a:lnSpc>
              <a:spcPct val="100000"/>
            </a:lnSpc>
          </a:pPr>
          <a:r>
            <a:rPr lang="en-US"/>
            <a:t>Group Longevity</a:t>
          </a:r>
        </a:p>
      </dgm:t>
    </dgm:pt>
    <dgm:pt modelId="{7D211746-4090-427C-9D12-8C42FF11DE7A}" type="parTrans" cxnId="{01680B11-45E5-4959-B891-95B5EF72D9D4}">
      <dgm:prSet/>
      <dgm:spPr/>
      <dgm:t>
        <a:bodyPr/>
        <a:lstStyle/>
        <a:p>
          <a:endParaRPr lang="en-US"/>
        </a:p>
      </dgm:t>
    </dgm:pt>
    <dgm:pt modelId="{08137319-FFF1-4C38-926D-71C66606A278}" type="sibTrans" cxnId="{01680B11-45E5-4959-B891-95B5EF72D9D4}">
      <dgm:prSet/>
      <dgm:spPr/>
      <dgm:t>
        <a:bodyPr/>
        <a:lstStyle/>
        <a:p>
          <a:endParaRPr lang="en-US"/>
        </a:p>
      </dgm:t>
    </dgm:pt>
    <dgm:pt modelId="{8A2CDEA0-F308-4245-BC70-410B37D90E29}">
      <dgm:prSet/>
      <dgm:spPr/>
      <dgm:t>
        <a:bodyPr/>
        <a:lstStyle/>
        <a:p>
          <a:pPr>
            <a:lnSpc>
              <a:spcPct val="100000"/>
            </a:lnSpc>
          </a:pPr>
          <a:r>
            <a:rPr lang="en-US"/>
            <a:t>Fundraising</a:t>
          </a:r>
        </a:p>
      </dgm:t>
    </dgm:pt>
    <dgm:pt modelId="{FDDE9FD7-E9A4-4E12-AA42-7EF45AF872FA}" type="parTrans" cxnId="{B3099255-E7DA-4932-88D3-A7D4AE5CD9CB}">
      <dgm:prSet/>
      <dgm:spPr/>
      <dgm:t>
        <a:bodyPr/>
        <a:lstStyle/>
        <a:p>
          <a:endParaRPr lang="en-US"/>
        </a:p>
      </dgm:t>
    </dgm:pt>
    <dgm:pt modelId="{3D4DDFDB-3CD3-4FB2-BD98-3E288CDFE65A}" type="sibTrans" cxnId="{B3099255-E7DA-4932-88D3-A7D4AE5CD9CB}">
      <dgm:prSet/>
      <dgm:spPr/>
      <dgm:t>
        <a:bodyPr/>
        <a:lstStyle/>
        <a:p>
          <a:endParaRPr lang="en-US"/>
        </a:p>
      </dgm:t>
    </dgm:pt>
    <dgm:pt modelId="{7C8DA5A6-FF1D-43D0-82BF-9CEC974368BB}">
      <dgm:prSet/>
      <dgm:spPr/>
      <dgm:t>
        <a:bodyPr/>
        <a:lstStyle/>
        <a:p>
          <a:pPr>
            <a:lnSpc>
              <a:spcPct val="100000"/>
            </a:lnSpc>
          </a:pPr>
          <a:r>
            <a:rPr lang="en-US"/>
            <a:t>Requested Funds</a:t>
          </a:r>
        </a:p>
      </dgm:t>
    </dgm:pt>
    <dgm:pt modelId="{66FBD335-AB2B-4117-AB96-1A167D326491}" type="parTrans" cxnId="{09F402FE-45E0-4ACC-975C-8798B445A411}">
      <dgm:prSet/>
      <dgm:spPr/>
      <dgm:t>
        <a:bodyPr/>
        <a:lstStyle/>
        <a:p>
          <a:endParaRPr lang="en-US"/>
        </a:p>
      </dgm:t>
    </dgm:pt>
    <dgm:pt modelId="{D6EC70AB-9D50-4531-AAE0-2135D2367DDC}" type="sibTrans" cxnId="{09F402FE-45E0-4ACC-975C-8798B445A411}">
      <dgm:prSet/>
      <dgm:spPr/>
      <dgm:t>
        <a:bodyPr/>
        <a:lstStyle/>
        <a:p>
          <a:endParaRPr lang="en-US"/>
        </a:p>
      </dgm:t>
    </dgm:pt>
    <dgm:pt modelId="{80388E41-55DD-494E-A67F-6C44738EC235}">
      <dgm:prSet/>
      <dgm:spPr/>
      <dgm:t>
        <a:bodyPr/>
        <a:lstStyle/>
        <a:p>
          <a:pPr>
            <a:lnSpc>
              <a:spcPct val="100000"/>
            </a:lnSpc>
          </a:pPr>
          <a:r>
            <a:rPr lang="en-US"/>
            <a:t>Planned Events</a:t>
          </a:r>
        </a:p>
      </dgm:t>
    </dgm:pt>
    <dgm:pt modelId="{95E0150B-A111-42F3-A125-49571DFD600A}" type="parTrans" cxnId="{2AF68E34-C809-4645-AB92-CD319C873973}">
      <dgm:prSet/>
      <dgm:spPr/>
      <dgm:t>
        <a:bodyPr/>
        <a:lstStyle/>
        <a:p>
          <a:endParaRPr lang="en-US"/>
        </a:p>
      </dgm:t>
    </dgm:pt>
    <dgm:pt modelId="{9C96139A-BB23-40EC-9562-2444A786FD08}" type="sibTrans" cxnId="{2AF68E34-C809-4645-AB92-CD319C873973}">
      <dgm:prSet/>
      <dgm:spPr/>
      <dgm:t>
        <a:bodyPr/>
        <a:lstStyle/>
        <a:p>
          <a:endParaRPr lang="en-US"/>
        </a:p>
      </dgm:t>
    </dgm:pt>
    <dgm:pt modelId="{F04F3BA0-3CEC-4426-BE61-8ECD488C21B8}" type="pres">
      <dgm:prSet presAssocID="{01E74179-CC91-46AE-830D-906FD3FBEA71}" presName="root" presStyleCnt="0">
        <dgm:presLayoutVars>
          <dgm:dir/>
          <dgm:resizeHandles val="exact"/>
        </dgm:presLayoutVars>
      </dgm:prSet>
      <dgm:spPr/>
    </dgm:pt>
    <dgm:pt modelId="{997CD0BD-A908-4E13-AFE9-036376F8FD15}" type="pres">
      <dgm:prSet presAssocID="{5D500990-D6F2-43F5-B335-6953E499E74D}" presName="compNode" presStyleCnt="0"/>
      <dgm:spPr/>
    </dgm:pt>
    <dgm:pt modelId="{40263028-0B59-459B-B336-F9C12FADC9BA}" type="pres">
      <dgm:prSet presAssocID="{5D500990-D6F2-43F5-B335-6953E499E74D}" presName="bgRect" presStyleLbl="bgShp" presStyleIdx="0" presStyleCnt="5"/>
      <dgm:spPr/>
    </dgm:pt>
    <dgm:pt modelId="{747D16A6-47A6-4811-9919-2CD7B77C8C70}" type="pres">
      <dgm:prSet presAssocID="{5D500990-D6F2-43F5-B335-6953E499E74D}"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opwatch"/>
        </a:ext>
      </dgm:extLst>
    </dgm:pt>
    <dgm:pt modelId="{9580D1D4-8D27-4C90-89BA-45E0BAC9C634}" type="pres">
      <dgm:prSet presAssocID="{5D500990-D6F2-43F5-B335-6953E499E74D}" presName="spaceRect" presStyleCnt="0"/>
      <dgm:spPr/>
    </dgm:pt>
    <dgm:pt modelId="{F5DDA527-412D-4D5C-B947-5F86661CFFAA}" type="pres">
      <dgm:prSet presAssocID="{5D500990-D6F2-43F5-B335-6953E499E74D}" presName="parTx" presStyleLbl="revTx" presStyleIdx="0" presStyleCnt="5">
        <dgm:presLayoutVars>
          <dgm:chMax val="0"/>
          <dgm:chPref val="0"/>
        </dgm:presLayoutVars>
      </dgm:prSet>
      <dgm:spPr/>
    </dgm:pt>
    <dgm:pt modelId="{CDF6E693-6956-436A-A114-3207C4E2D09B}" type="pres">
      <dgm:prSet presAssocID="{9622957D-B8C6-4743-B9D9-3960B943DBFC}" presName="sibTrans" presStyleCnt="0"/>
      <dgm:spPr/>
    </dgm:pt>
    <dgm:pt modelId="{B659FD07-257F-48EB-B449-74A36D247853}" type="pres">
      <dgm:prSet presAssocID="{9EE2BDFA-A4A1-4AA0-8F20-761F52A03A2E}" presName="compNode" presStyleCnt="0"/>
      <dgm:spPr/>
    </dgm:pt>
    <dgm:pt modelId="{76B2061B-251A-4706-8420-B65D3BD3D5F4}" type="pres">
      <dgm:prSet presAssocID="{9EE2BDFA-A4A1-4AA0-8F20-761F52A03A2E}" presName="bgRect" presStyleLbl="bgShp" presStyleIdx="1" presStyleCnt="5"/>
      <dgm:spPr/>
    </dgm:pt>
    <dgm:pt modelId="{9A4A2BB0-82FE-4DF0-A766-6CA28B9C478E}" type="pres">
      <dgm:prSet presAssocID="{9EE2BDFA-A4A1-4AA0-8F20-761F52A03A2E}"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rson with Cane"/>
        </a:ext>
      </dgm:extLst>
    </dgm:pt>
    <dgm:pt modelId="{255534D9-656D-4742-8557-28ECC2304676}" type="pres">
      <dgm:prSet presAssocID="{9EE2BDFA-A4A1-4AA0-8F20-761F52A03A2E}" presName="spaceRect" presStyleCnt="0"/>
      <dgm:spPr/>
    </dgm:pt>
    <dgm:pt modelId="{6F8B00D2-6A88-4041-977F-63B6BD20F682}" type="pres">
      <dgm:prSet presAssocID="{9EE2BDFA-A4A1-4AA0-8F20-761F52A03A2E}" presName="parTx" presStyleLbl="revTx" presStyleIdx="1" presStyleCnt="5">
        <dgm:presLayoutVars>
          <dgm:chMax val="0"/>
          <dgm:chPref val="0"/>
        </dgm:presLayoutVars>
      </dgm:prSet>
      <dgm:spPr/>
    </dgm:pt>
    <dgm:pt modelId="{14A3C01C-1230-4056-A434-46703738465A}" type="pres">
      <dgm:prSet presAssocID="{08137319-FFF1-4C38-926D-71C66606A278}" presName="sibTrans" presStyleCnt="0"/>
      <dgm:spPr/>
    </dgm:pt>
    <dgm:pt modelId="{8ECEA8D8-1804-4137-A0E8-95B0F4D0E41B}" type="pres">
      <dgm:prSet presAssocID="{8A2CDEA0-F308-4245-BC70-410B37D90E29}" presName="compNode" presStyleCnt="0"/>
      <dgm:spPr/>
    </dgm:pt>
    <dgm:pt modelId="{6A1170A3-6289-4E6C-8C5C-53F7CCEF4D11}" type="pres">
      <dgm:prSet presAssocID="{8A2CDEA0-F308-4245-BC70-410B37D90E29}" presName="bgRect" presStyleLbl="bgShp" presStyleIdx="2" presStyleCnt="5"/>
      <dgm:spPr/>
    </dgm:pt>
    <dgm:pt modelId="{20211F04-DDE9-4598-BA7F-E44DC55D3601}" type="pres">
      <dgm:prSet presAssocID="{8A2CDEA0-F308-4245-BC70-410B37D90E29}"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ey"/>
        </a:ext>
      </dgm:extLst>
    </dgm:pt>
    <dgm:pt modelId="{57C57C70-EAAF-45FC-B029-C4C5C22CB999}" type="pres">
      <dgm:prSet presAssocID="{8A2CDEA0-F308-4245-BC70-410B37D90E29}" presName="spaceRect" presStyleCnt="0"/>
      <dgm:spPr/>
    </dgm:pt>
    <dgm:pt modelId="{A3D9476F-5FE8-4CED-A5E6-7336641AE271}" type="pres">
      <dgm:prSet presAssocID="{8A2CDEA0-F308-4245-BC70-410B37D90E29}" presName="parTx" presStyleLbl="revTx" presStyleIdx="2" presStyleCnt="5">
        <dgm:presLayoutVars>
          <dgm:chMax val="0"/>
          <dgm:chPref val="0"/>
        </dgm:presLayoutVars>
      </dgm:prSet>
      <dgm:spPr/>
    </dgm:pt>
    <dgm:pt modelId="{0B2E7897-3253-42D3-83CA-D66E2104FFC4}" type="pres">
      <dgm:prSet presAssocID="{3D4DDFDB-3CD3-4FB2-BD98-3E288CDFE65A}" presName="sibTrans" presStyleCnt="0"/>
      <dgm:spPr/>
    </dgm:pt>
    <dgm:pt modelId="{86ED5B36-6E5D-45D0-A9B1-5669AA2A18BE}" type="pres">
      <dgm:prSet presAssocID="{7C8DA5A6-FF1D-43D0-82BF-9CEC974368BB}" presName="compNode" presStyleCnt="0"/>
      <dgm:spPr/>
    </dgm:pt>
    <dgm:pt modelId="{E44D21F3-9EE5-47A6-BE32-B3321321EFF5}" type="pres">
      <dgm:prSet presAssocID="{7C8DA5A6-FF1D-43D0-82BF-9CEC974368BB}" presName="bgRect" presStyleLbl="bgShp" presStyleIdx="3" presStyleCnt="5"/>
      <dgm:spPr/>
    </dgm:pt>
    <dgm:pt modelId="{6ED51267-CE0A-452C-9BF2-DD51A22B7AC2}" type="pres">
      <dgm:prSet presAssocID="{7C8DA5A6-FF1D-43D0-82BF-9CEC974368BB}"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964CE278-E99B-4AFD-89A7-C46594D8B220}" type="pres">
      <dgm:prSet presAssocID="{7C8DA5A6-FF1D-43D0-82BF-9CEC974368BB}" presName="spaceRect" presStyleCnt="0"/>
      <dgm:spPr/>
    </dgm:pt>
    <dgm:pt modelId="{4F3D2DB9-92C6-4A75-9F31-D154733838A5}" type="pres">
      <dgm:prSet presAssocID="{7C8DA5A6-FF1D-43D0-82BF-9CEC974368BB}" presName="parTx" presStyleLbl="revTx" presStyleIdx="3" presStyleCnt="5">
        <dgm:presLayoutVars>
          <dgm:chMax val="0"/>
          <dgm:chPref val="0"/>
        </dgm:presLayoutVars>
      </dgm:prSet>
      <dgm:spPr/>
    </dgm:pt>
    <dgm:pt modelId="{64E4D563-DBA6-4095-90B5-44CB7628C452}" type="pres">
      <dgm:prSet presAssocID="{D6EC70AB-9D50-4531-AAE0-2135D2367DDC}" presName="sibTrans" presStyleCnt="0"/>
      <dgm:spPr/>
    </dgm:pt>
    <dgm:pt modelId="{F487BF0C-AFA8-44E1-ACA8-C2AB4D801292}" type="pres">
      <dgm:prSet presAssocID="{80388E41-55DD-494E-A67F-6C44738EC235}" presName="compNode" presStyleCnt="0"/>
      <dgm:spPr/>
    </dgm:pt>
    <dgm:pt modelId="{86F6C4B9-60FF-478E-8481-EE04558F6DE5}" type="pres">
      <dgm:prSet presAssocID="{80388E41-55DD-494E-A67F-6C44738EC235}" presName="bgRect" presStyleLbl="bgShp" presStyleIdx="4" presStyleCnt="5"/>
      <dgm:spPr/>
    </dgm:pt>
    <dgm:pt modelId="{E06AC755-9BE3-42AB-9FD5-66BE3BF47146}" type="pres">
      <dgm:prSet presAssocID="{80388E41-55DD-494E-A67F-6C44738EC235}"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Daily Calendar"/>
        </a:ext>
      </dgm:extLst>
    </dgm:pt>
    <dgm:pt modelId="{6A83A4D9-99BC-4928-A62F-23CA18BA3F57}" type="pres">
      <dgm:prSet presAssocID="{80388E41-55DD-494E-A67F-6C44738EC235}" presName="spaceRect" presStyleCnt="0"/>
      <dgm:spPr/>
    </dgm:pt>
    <dgm:pt modelId="{1533C248-F3C0-481C-9CBF-CD9A9E386B63}" type="pres">
      <dgm:prSet presAssocID="{80388E41-55DD-494E-A67F-6C44738EC235}" presName="parTx" presStyleLbl="revTx" presStyleIdx="4" presStyleCnt="5">
        <dgm:presLayoutVars>
          <dgm:chMax val="0"/>
          <dgm:chPref val="0"/>
        </dgm:presLayoutVars>
      </dgm:prSet>
      <dgm:spPr/>
    </dgm:pt>
  </dgm:ptLst>
  <dgm:cxnLst>
    <dgm:cxn modelId="{62F9CD09-4EE1-4158-92CE-29A6D54D3F42}" type="presOf" srcId="{7C8DA5A6-FF1D-43D0-82BF-9CEC974368BB}" destId="{4F3D2DB9-92C6-4A75-9F31-D154733838A5}" srcOrd="0" destOrd="0" presId="urn:microsoft.com/office/officeart/2018/2/layout/IconVerticalSolidList"/>
    <dgm:cxn modelId="{F0EFB30F-2F22-4985-A7D5-CA3F289EB31C}" type="presOf" srcId="{80388E41-55DD-494E-A67F-6C44738EC235}" destId="{1533C248-F3C0-481C-9CBF-CD9A9E386B63}" srcOrd="0" destOrd="0" presId="urn:microsoft.com/office/officeart/2018/2/layout/IconVerticalSolidList"/>
    <dgm:cxn modelId="{01680B11-45E5-4959-B891-95B5EF72D9D4}" srcId="{01E74179-CC91-46AE-830D-906FD3FBEA71}" destId="{9EE2BDFA-A4A1-4AA0-8F20-761F52A03A2E}" srcOrd="1" destOrd="0" parTransId="{7D211746-4090-427C-9D12-8C42FF11DE7A}" sibTransId="{08137319-FFF1-4C38-926D-71C66606A278}"/>
    <dgm:cxn modelId="{0B49B611-E30D-4C38-A2F5-E84FDB7DFECD}" type="presOf" srcId="{8A2CDEA0-F308-4245-BC70-410B37D90E29}" destId="{A3D9476F-5FE8-4CED-A5E6-7336641AE271}" srcOrd="0" destOrd="0" presId="urn:microsoft.com/office/officeart/2018/2/layout/IconVerticalSolidList"/>
    <dgm:cxn modelId="{2AF68E34-C809-4645-AB92-CD319C873973}" srcId="{01E74179-CC91-46AE-830D-906FD3FBEA71}" destId="{80388E41-55DD-494E-A67F-6C44738EC235}" srcOrd="4" destOrd="0" parTransId="{95E0150B-A111-42F3-A125-49571DFD600A}" sibTransId="{9C96139A-BB23-40EC-9562-2444A786FD08}"/>
    <dgm:cxn modelId="{B3099255-E7DA-4932-88D3-A7D4AE5CD9CB}" srcId="{01E74179-CC91-46AE-830D-906FD3FBEA71}" destId="{8A2CDEA0-F308-4245-BC70-410B37D90E29}" srcOrd="2" destOrd="0" parTransId="{FDDE9FD7-E9A4-4E12-AA42-7EF45AF872FA}" sibTransId="{3D4DDFDB-3CD3-4FB2-BD98-3E288CDFE65A}"/>
    <dgm:cxn modelId="{DAECA37D-1762-450C-9554-4EA993423382}" srcId="{01E74179-CC91-46AE-830D-906FD3FBEA71}" destId="{5D500990-D6F2-43F5-B335-6953E499E74D}" srcOrd="0" destOrd="0" parTransId="{BD14FE99-D5B0-47F3-A60D-52D9F26115BF}" sibTransId="{9622957D-B8C6-4743-B9D9-3960B943DBFC}"/>
    <dgm:cxn modelId="{A7335DA8-19E6-4FC1-AE34-ADDC2AA98976}" type="presOf" srcId="{9EE2BDFA-A4A1-4AA0-8F20-761F52A03A2E}" destId="{6F8B00D2-6A88-4041-977F-63B6BD20F682}" srcOrd="0" destOrd="0" presId="urn:microsoft.com/office/officeart/2018/2/layout/IconVerticalSolidList"/>
    <dgm:cxn modelId="{8A1D63BB-1080-4636-93B1-CF9D01EA01E6}" type="presOf" srcId="{01E74179-CC91-46AE-830D-906FD3FBEA71}" destId="{F04F3BA0-3CEC-4426-BE61-8ECD488C21B8}" srcOrd="0" destOrd="0" presId="urn:microsoft.com/office/officeart/2018/2/layout/IconVerticalSolidList"/>
    <dgm:cxn modelId="{808537C0-7DED-4FDE-9E96-60618B3FCCA6}" type="presOf" srcId="{5D500990-D6F2-43F5-B335-6953E499E74D}" destId="{F5DDA527-412D-4D5C-B947-5F86661CFFAA}" srcOrd="0" destOrd="0" presId="urn:microsoft.com/office/officeart/2018/2/layout/IconVerticalSolidList"/>
    <dgm:cxn modelId="{09F402FE-45E0-4ACC-975C-8798B445A411}" srcId="{01E74179-CC91-46AE-830D-906FD3FBEA71}" destId="{7C8DA5A6-FF1D-43D0-82BF-9CEC974368BB}" srcOrd="3" destOrd="0" parTransId="{66FBD335-AB2B-4117-AB96-1A167D326491}" sibTransId="{D6EC70AB-9D50-4531-AAE0-2135D2367DDC}"/>
    <dgm:cxn modelId="{6AD4AA94-526B-4253-BC49-51B076B04154}" type="presParOf" srcId="{F04F3BA0-3CEC-4426-BE61-8ECD488C21B8}" destId="{997CD0BD-A908-4E13-AFE9-036376F8FD15}" srcOrd="0" destOrd="0" presId="urn:microsoft.com/office/officeart/2018/2/layout/IconVerticalSolidList"/>
    <dgm:cxn modelId="{091CA607-E4AE-4836-B0E1-5A448D24E722}" type="presParOf" srcId="{997CD0BD-A908-4E13-AFE9-036376F8FD15}" destId="{40263028-0B59-459B-B336-F9C12FADC9BA}" srcOrd="0" destOrd="0" presId="urn:microsoft.com/office/officeart/2018/2/layout/IconVerticalSolidList"/>
    <dgm:cxn modelId="{AFDF1B04-19EA-4DE6-9B6D-E17237E739C5}" type="presParOf" srcId="{997CD0BD-A908-4E13-AFE9-036376F8FD15}" destId="{747D16A6-47A6-4811-9919-2CD7B77C8C70}" srcOrd="1" destOrd="0" presId="urn:microsoft.com/office/officeart/2018/2/layout/IconVerticalSolidList"/>
    <dgm:cxn modelId="{4423190C-14C9-4096-9BEE-D0D8BCD81A2A}" type="presParOf" srcId="{997CD0BD-A908-4E13-AFE9-036376F8FD15}" destId="{9580D1D4-8D27-4C90-89BA-45E0BAC9C634}" srcOrd="2" destOrd="0" presId="urn:microsoft.com/office/officeart/2018/2/layout/IconVerticalSolidList"/>
    <dgm:cxn modelId="{4048E727-E2BC-46D5-A00D-6EAB18235F77}" type="presParOf" srcId="{997CD0BD-A908-4E13-AFE9-036376F8FD15}" destId="{F5DDA527-412D-4D5C-B947-5F86661CFFAA}" srcOrd="3" destOrd="0" presId="urn:microsoft.com/office/officeart/2018/2/layout/IconVerticalSolidList"/>
    <dgm:cxn modelId="{3745FE40-3EA7-4056-9222-DF5112E8C5FA}" type="presParOf" srcId="{F04F3BA0-3CEC-4426-BE61-8ECD488C21B8}" destId="{CDF6E693-6956-436A-A114-3207C4E2D09B}" srcOrd="1" destOrd="0" presId="urn:microsoft.com/office/officeart/2018/2/layout/IconVerticalSolidList"/>
    <dgm:cxn modelId="{4660BF47-AA62-4B52-8D63-DB20DA283212}" type="presParOf" srcId="{F04F3BA0-3CEC-4426-BE61-8ECD488C21B8}" destId="{B659FD07-257F-48EB-B449-74A36D247853}" srcOrd="2" destOrd="0" presId="urn:microsoft.com/office/officeart/2018/2/layout/IconVerticalSolidList"/>
    <dgm:cxn modelId="{B9E5EDDC-F98C-4303-9B2B-178DFD8F70EF}" type="presParOf" srcId="{B659FD07-257F-48EB-B449-74A36D247853}" destId="{76B2061B-251A-4706-8420-B65D3BD3D5F4}" srcOrd="0" destOrd="0" presId="urn:microsoft.com/office/officeart/2018/2/layout/IconVerticalSolidList"/>
    <dgm:cxn modelId="{0B543EA5-8D9A-49B0-AC32-32C65A582F4A}" type="presParOf" srcId="{B659FD07-257F-48EB-B449-74A36D247853}" destId="{9A4A2BB0-82FE-4DF0-A766-6CA28B9C478E}" srcOrd="1" destOrd="0" presId="urn:microsoft.com/office/officeart/2018/2/layout/IconVerticalSolidList"/>
    <dgm:cxn modelId="{BCD03CAC-1E63-454A-BDEE-398C76C6E499}" type="presParOf" srcId="{B659FD07-257F-48EB-B449-74A36D247853}" destId="{255534D9-656D-4742-8557-28ECC2304676}" srcOrd="2" destOrd="0" presId="urn:microsoft.com/office/officeart/2018/2/layout/IconVerticalSolidList"/>
    <dgm:cxn modelId="{944B6E37-D5E9-412A-9578-9FF198F5B7C7}" type="presParOf" srcId="{B659FD07-257F-48EB-B449-74A36D247853}" destId="{6F8B00D2-6A88-4041-977F-63B6BD20F682}" srcOrd="3" destOrd="0" presId="urn:microsoft.com/office/officeart/2018/2/layout/IconVerticalSolidList"/>
    <dgm:cxn modelId="{ECF84D22-CF6E-479B-B0C0-6B8D5BFA88F1}" type="presParOf" srcId="{F04F3BA0-3CEC-4426-BE61-8ECD488C21B8}" destId="{14A3C01C-1230-4056-A434-46703738465A}" srcOrd="3" destOrd="0" presId="urn:microsoft.com/office/officeart/2018/2/layout/IconVerticalSolidList"/>
    <dgm:cxn modelId="{41139C2B-D36F-4167-B803-95F490B91B2B}" type="presParOf" srcId="{F04F3BA0-3CEC-4426-BE61-8ECD488C21B8}" destId="{8ECEA8D8-1804-4137-A0E8-95B0F4D0E41B}" srcOrd="4" destOrd="0" presId="urn:microsoft.com/office/officeart/2018/2/layout/IconVerticalSolidList"/>
    <dgm:cxn modelId="{721FF51D-A65E-4285-82E9-AE6115CFA2AF}" type="presParOf" srcId="{8ECEA8D8-1804-4137-A0E8-95B0F4D0E41B}" destId="{6A1170A3-6289-4E6C-8C5C-53F7CCEF4D11}" srcOrd="0" destOrd="0" presId="urn:microsoft.com/office/officeart/2018/2/layout/IconVerticalSolidList"/>
    <dgm:cxn modelId="{7EA9771B-90A8-4FB2-AC02-61DE729BA488}" type="presParOf" srcId="{8ECEA8D8-1804-4137-A0E8-95B0F4D0E41B}" destId="{20211F04-DDE9-4598-BA7F-E44DC55D3601}" srcOrd="1" destOrd="0" presId="urn:microsoft.com/office/officeart/2018/2/layout/IconVerticalSolidList"/>
    <dgm:cxn modelId="{48245D01-B294-4AF8-9699-A01533D29D6B}" type="presParOf" srcId="{8ECEA8D8-1804-4137-A0E8-95B0F4D0E41B}" destId="{57C57C70-EAAF-45FC-B029-C4C5C22CB999}" srcOrd="2" destOrd="0" presId="urn:microsoft.com/office/officeart/2018/2/layout/IconVerticalSolidList"/>
    <dgm:cxn modelId="{8F529810-9B8C-4E2E-B932-ED173BB06F1D}" type="presParOf" srcId="{8ECEA8D8-1804-4137-A0E8-95B0F4D0E41B}" destId="{A3D9476F-5FE8-4CED-A5E6-7336641AE271}" srcOrd="3" destOrd="0" presId="urn:microsoft.com/office/officeart/2018/2/layout/IconVerticalSolidList"/>
    <dgm:cxn modelId="{10EA2F29-C186-45A5-948E-E7D944585E39}" type="presParOf" srcId="{F04F3BA0-3CEC-4426-BE61-8ECD488C21B8}" destId="{0B2E7897-3253-42D3-83CA-D66E2104FFC4}" srcOrd="5" destOrd="0" presId="urn:microsoft.com/office/officeart/2018/2/layout/IconVerticalSolidList"/>
    <dgm:cxn modelId="{9CB90572-2513-45B0-91B7-CB450784AF6B}" type="presParOf" srcId="{F04F3BA0-3CEC-4426-BE61-8ECD488C21B8}" destId="{86ED5B36-6E5D-45D0-A9B1-5669AA2A18BE}" srcOrd="6" destOrd="0" presId="urn:microsoft.com/office/officeart/2018/2/layout/IconVerticalSolidList"/>
    <dgm:cxn modelId="{C2A6DA65-9FF3-4162-9203-2F49CE6DA7A8}" type="presParOf" srcId="{86ED5B36-6E5D-45D0-A9B1-5669AA2A18BE}" destId="{E44D21F3-9EE5-47A6-BE32-B3321321EFF5}" srcOrd="0" destOrd="0" presId="urn:microsoft.com/office/officeart/2018/2/layout/IconVerticalSolidList"/>
    <dgm:cxn modelId="{B39F23AE-E028-4FFF-8F2F-2121C44384C1}" type="presParOf" srcId="{86ED5B36-6E5D-45D0-A9B1-5669AA2A18BE}" destId="{6ED51267-CE0A-452C-9BF2-DD51A22B7AC2}" srcOrd="1" destOrd="0" presId="urn:microsoft.com/office/officeart/2018/2/layout/IconVerticalSolidList"/>
    <dgm:cxn modelId="{B2AEAF93-F931-4F63-9606-7269D1F5D580}" type="presParOf" srcId="{86ED5B36-6E5D-45D0-A9B1-5669AA2A18BE}" destId="{964CE278-E99B-4AFD-89A7-C46594D8B220}" srcOrd="2" destOrd="0" presId="urn:microsoft.com/office/officeart/2018/2/layout/IconVerticalSolidList"/>
    <dgm:cxn modelId="{843C2D44-02BF-4A69-AE8B-0AD06ACD8E1A}" type="presParOf" srcId="{86ED5B36-6E5D-45D0-A9B1-5669AA2A18BE}" destId="{4F3D2DB9-92C6-4A75-9F31-D154733838A5}" srcOrd="3" destOrd="0" presId="urn:microsoft.com/office/officeart/2018/2/layout/IconVerticalSolidList"/>
    <dgm:cxn modelId="{673A3CE0-B95C-4BEF-8222-4B19ED976372}" type="presParOf" srcId="{F04F3BA0-3CEC-4426-BE61-8ECD488C21B8}" destId="{64E4D563-DBA6-4095-90B5-44CB7628C452}" srcOrd="7" destOrd="0" presId="urn:microsoft.com/office/officeart/2018/2/layout/IconVerticalSolidList"/>
    <dgm:cxn modelId="{472A0EC9-27E7-45FC-BE7C-6C20A7927759}" type="presParOf" srcId="{F04F3BA0-3CEC-4426-BE61-8ECD488C21B8}" destId="{F487BF0C-AFA8-44E1-ACA8-C2AB4D801292}" srcOrd="8" destOrd="0" presId="urn:microsoft.com/office/officeart/2018/2/layout/IconVerticalSolidList"/>
    <dgm:cxn modelId="{BAFE8B32-F0B3-455A-AC84-FBDAD2DD1501}" type="presParOf" srcId="{F487BF0C-AFA8-44E1-ACA8-C2AB4D801292}" destId="{86F6C4B9-60FF-478E-8481-EE04558F6DE5}" srcOrd="0" destOrd="0" presId="urn:microsoft.com/office/officeart/2018/2/layout/IconVerticalSolidList"/>
    <dgm:cxn modelId="{FDBE1663-73A0-4975-B89E-181C3F6EE025}" type="presParOf" srcId="{F487BF0C-AFA8-44E1-ACA8-C2AB4D801292}" destId="{E06AC755-9BE3-42AB-9FD5-66BE3BF47146}" srcOrd="1" destOrd="0" presId="urn:microsoft.com/office/officeart/2018/2/layout/IconVerticalSolidList"/>
    <dgm:cxn modelId="{EE22F1D0-D2A6-440E-8A01-1B28A977B93C}" type="presParOf" srcId="{F487BF0C-AFA8-44E1-ACA8-C2AB4D801292}" destId="{6A83A4D9-99BC-4928-A62F-23CA18BA3F57}" srcOrd="2" destOrd="0" presId="urn:microsoft.com/office/officeart/2018/2/layout/IconVerticalSolidList"/>
    <dgm:cxn modelId="{A9A1D346-3318-4C34-AC55-24E765C025E7}" type="presParOf" srcId="{F487BF0C-AFA8-44E1-ACA8-C2AB4D801292}" destId="{1533C248-F3C0-481C-9CBF-CD9A9E386B6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4D085D-D304-4883-A696-DCC8C1190FC1}">
      <dsp:nvSpPr>
        <dsp:cNvPr id="0" name=""/>
        <dsp:cNvSpPr/>
      </dsp:nvSpPr>
      <dsp:spPr>
        <a:xfrm>
          <a:off x="0" y="371"/>
          <a:ext cx="10515600" cy="51183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09A91D-B0CA-4384-AF98-CCB615E2CCAB}">
      <dsp:nvSpPr>
        <dsp:cNvPr id="0" name=""/>
        <dsp:cNvSpPr/>
      </dsp:nvSpPr>
      <dsp:spPr>
        <a:xfrm>
          <a:off x="154829" y="115534"/>
          <a:ext cx="281509" cy="28150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EF6326A-404F-4D4A-9FA4-DCD92F18A38F}">
      <dsp:nvSpPr>
        <dsp:cNvPr id="0" name=""/>
        <dsp:cNvSpPr/>
      </dsp:nvSpPr>
      <dsp:spPr>
        <a:xfrm>
          <a:off x="591168" y="371"/>
          <a:ext cx="9924431" cy="511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169" tIns="54169" rIns="54169" bIns="54169" numCol="1" spcCol="1270" anchor="ctr" anchorCtr="0">
          <a:noAutofit/>
        </a:bodyPr>
        <a:lstStyle/>
        <a:p>
          <a:pPr marL="0" lvl="0" indent="0" algn="l" defTabSz="711200">
            <a:lnSpc>
              <a:spcPct val="100000"/>
            </a:lnSpc>
            <a:spcBef>
              <a:spcPct val="0"/>
            </a:spcBef>
            <a:spcAft>
              <a:spcPct val="35000"/>
            </a:spcAft>
            <a:buNone/>
          </a:pPr>
          <a:r>
            <a:rPr lang="en-US" sz="1600" kern="1200"/>
            <a:t>Set some expectations both for leaders and advisors</a:t>
          </a:r>
        </a:p>
      </dsp:txBody>
      <dsp:txXfrm>
        <a:off x="591168" y="371"/>
        <a:ext cx="9924431" cy="511834"/>
      </dsp:txXfrm>
    </dsp:sp>
    <dsp:sp modelId="{B1C7BBB4-EB2C-4E22-927C-499C3A225CB7}">
      <dsp:nvSpPr>
        <dsp:cNvPr id="0" name=""/>
        <dsp:cNvSpPr/>
      </dsp:nvSpPr>
      <dsp:spPr>
        <a:xfrm>
          <a:off x="0" y="640165"/>
          <a:ext cx="10515600" cy="51183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29D7F3-ACF4-4E7D-B7D0-499F6F93A564}">
      <dsp:nvSpPr>
        <dsp:cNvPr id="0" name=""/>
        <dsp:cNvSpPr/>
      </dsp:nvSpPr>
      <dsp:spPr>
        <a:xfrm>
          <a:off x="154829" y="755327"/>
          <a:ext cx="281509" cy="28150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511899F-06A4-4428-87F0-2305DB15E0DE}">
      <dsp:nvSpPr>
        <dsp:cNvPr id="0" name=""/>
        <dsp:cNvSpPr/>
      </dsp:nvSpPr>
      <dsp:spPr>
        <a:xfrm>
          <a:off x="591168" y="640165"/>
          <a:ext cx="9924431" cy="511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169" tIns="54169" rIns="54169" bIns="54169" numCol="1" spcCol="1270" anchor="ctr" anchorCtr="0">
          <a:noAutofit/>
        </a:bodyPr>
        <a:lstStyle/>
        <a:p>
          <a:pPr marL="0" lvl="0" indent="0" algn="l" defTabSz="711200">
            <a:lnSpc>
              <a:spcPct val="100000"/>
            </a:lnSpc>
            <a:spcBef>
              <a:spcPct val="0"/>
            </a:spcBef>
            <a:spcAft>
              <a:spcPct val="35000"/>
            </a:spcAft>
            <a:buNone/>
          </a:pPr>
          <a:r>
            <a:rPr lang="en-US" sz="1600" kern="1200"/>
            <a:t>Invite your Faculty Advisors to all meetings and keep them in the loop. If they can’t make it, send them minutes.</a:t>
          </a:r>
        </a:p>
      </dsp:txBody>
      <dsp:txXfrm>
        <a:off x="591168" y="640165"/>
        <a:ext cx="9924431" cy="511834"/>
      </dsp:txXfrm>
    </dsp:sp>
    <dsp:sp modelId="{8561E07E-2A3D-4CB5-9F22-9977C8D13F19}">
      <dsp:nvSpPr>
        <dsp:cNvPr id="0" name=""/>
        <dsp:cNvSpPr/>
      </dsp:nvSpPr>
      <dsp:spPr>
        <a:xfrm>
          <a:off x="0" y="1279958"/>
          <a:ext cx="10515600" cy="51183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7C06EE-D808-4D16-97EA-83DD1720441E}">
      <dsp:nvSpPr>
        <dsp:cNvPr id="0" name=""/>
        <dsp:cNvSpPr/>
      </dsp:nvSpPr>
      <dsp:spPr>
        <a:xfrm>
          <a:off x="154829" y="1395121"/>
          <a:ext cx="281509" cy="28150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C0E2ACA-9E1D-4C16-883F-E60739322FC6}">
      <dsp:nvSpPr>
        <dsp:cNvPr id="0" name=""/>
        <dsp:cNvSpPr/>
      </dsp:nvSpPr>
      <dsp:spPr>
        <a:xfrm>
          <a:off x="591168" y="1279958"/>
          <a:ext cx="9924431" cy="511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169" tIns="54169" rIns="54169" bIns="54169" numCol="1" spcCol="1270" anchor="ctr" anchorCtr="0">
          <a:noAutofit/>
        </a:bodyPr>
        <a:lstStyle/>
        <a:p>
          <a:pPr marL="0" lvl="0" indent="0" algn="l" defTabSz="711200">
            <a:lnSpc>
              <a:spcPct val="100000"/>
            </a:lnSpc>
            <a:spcBef>
              <a:spcPct val="0"/>
            </a:spcBef>
            <a:spcAft>
              <a:spcPct val="35000"/>
            </a:spcAft>
            <a:buNone/>
          </a:pPr>
          <a:r>
            <a:rPr lang="en-US" sz="1600" kern="1200"/>
            <a:t>Give them a chance to talk to the group about what they do </a:t>
          </a:r>
        </a:p>
      </dsp:txBody>
      <dsp:txXfrm>
        <a:off x="591168" y="1279958"/>
        <a:ext cx="9924431" cy="511834"/>
      </dsp:txXfrm>
    </dsp:sp>
    <dsp:sp modelId="{F00C7530-C4C4-4905-991E-78D91EE49630}">
      <dsp:nvSpPr>
        <dsp:cNvPr id="0" name=""/>
        <dsp:cNvSpPr/>
      </dsp:nvSpPr>
      <dsp:spPr>
        <a:xfrm>
          <a:off x="0" y="1919751"/>
          <a:ext cx="10515600" cy="51183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C5115D-F410-4D56-A910-C4DA03850DCD}">
      <dsp:nvSpPr>
        <dsp:cNvPr id="0" name=""/>
        <dsp:cNvSpPr/>
      </dsp:nvSpPr>
      <dsp:spPr>
        <a:xfrm>
          <a:off x="154829" y="2034914"/>
          <a:ext cx="281509" cy="28150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0C19502-3A20-4EAC-AC1E-AAFAADA64CEF}">
      <dsp:nvSpPr>
        <dsp:cNvPr id="0" name=""/>
        <dsp:cNvSpPr/>
      </dsp:nvSpPr>
      <dsp:spPr>
        <a:xfrm>
          <a:off x="591168" y="1919751"/>
          <a:ext cx="9924431" cy="511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169" tIns="54169" rIns="54169" bIns="54169" numCol="1" spcCol="1270" anchor="ctr" anchorCtr="0">
          <a:noAutofit/>
        </a:bodyPr>
        <a:lstStyle/>
        <a:p>
          <a:pPr marL="0" lvl="0" indent="0" algn="l" defTabSz="711200">
            <a:lnSpc>
              <a:spcPct val="100000"/>
            </a:lnSpc>
            <a:spcBef>
              <a:spcPct val="0"/>
            </a:spcBef>
            <a:spcAft>
              <a:spcPct val="35000"/>
            </a:spcAft>
            <a:buNone/>
          </a:pPr>
          <a:r>
            <a:rPr lang="en-US" sz="1600" kern="1200"/>
            <a:t>Ask for help/funding</a:t>
          </a:r>
        </a:p>
      </dsp:txBody>
      <dsp:txXfrm>
        <a:off x="591168" y="1919751"/>
        <a:ext cx="9924431" cy="511834"/>
      </dsp:txXfrm>
    </dsp:sp>
    <dsp:sp modelId="{1946DA26-B0EA-4C03-A289-B769EFE5A886}">
      <dsp:nvSpPr>
        <dsp:cNvPr id="0" name=""/>
        <dsp:cNvSpPr/>
      </dsp:nvSpPr>
      <dsp:spPr>
        <a:xfrm>
          <a:off x="0" y="2559544"/>
          <a:ext cx="10515600" cy="51183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599B75-1CCC-4A87-8378-10835DC944FB}">
      <dsp:nvSpPr>
        <dsp:cNvPr id="0" name=""/>
        <dsp:cNvSpPr/>
      </dsp:nvSpPr>
      <dsp:spPr>
        <a:xfrm>
          <a:off x="154829" y="2674707"/>
          <a:ext cx="281509" cy="28150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BA69C4A-1594-487D-8192-55AC901AE831}">
      <dsp:nvSpPr>
        <dsp:cNvPr id="0" name=""/>
        <dsp:cNvSpPr/>
      </dsp:nvSpPr>
      <dsp:spPr>
        <a:xfrm>
          <a:off x="591168" y="2559544"/>
          <a:ext cx="9924431" cy="511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169" tIns="54169" rIns="54169" bIns="54169" numCol="1" spcCol="1270" anchor="ctr" anchorCtr="0">
          <a:noAutofit/>
        </a:bodyPr>
        <a:lstStyle/>
        <a:p>
          <a:pPr marL="0" lvl="0" indent="0" algn="l" defTabSz="711200">
            <a:lnSpc>
              <a:spcPct val="100000"/>
            </a:lnSpc>
            <a:spcBef>
              <a:spcPct val="0"/>
            </a:spcBef>
            <a:spcAft>
              <a:spcPct val="35000"/>
            </a:spcAft>
            <a:buNone/>
          </a:pPr>
          <a:r>
            <a:rPr lang="en-US" sz="1600" kern="1200"/>
            <a:t>Develop that relationship… You might be asking them for an LOR in the future</a:t>
          </a:r>
        </a:p>
      </dsp:txBody>
      <dsp:txXfrm>
        <a:off x="591168" y="2559544"/>
        <a:ext cx="9924431" cy="511834"/>
      </dsp:txXfrm>
    </dsp:sp>
    <dsp:sp modelId="{5183142D-69C2-4AF1-A907-1F61C3E6C0B8}">
      <dsp:nvSpPr>
        <dsp:cNvPr id="0" name=""/>
        <dsp:cNvSpPr/>
      </dsp:nvSpPr>
      <dsp:spPr>
        <a:xfrm>
          <a:off x="0" y="3199338"/>
          <a:ext cx="10515600" cy="51183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E53E77-17E8-46C9-ACB0-2198823FA13E}">
      <dsp:nvSpPr>
        <dsp:cNvPr id="0" name=""/>
        <dsp:cNvSpPr/>
      </dsp:nvSpPr>
      <dsp:spPr>
        <a:xfrm>
          <a:off x="154829" y="3314501"/>
          <a:ext cx="281509" cy="281509"/>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4418778-3129-469D-A1B1-42A02B9D8B0A}">
      <dsp:nvSpPr>
        <dsp:cNvPr id="0" name=""/>
        <dsp:cNvSpPr/>
      </dsp:nvSpPr>
      <dsp:spPr>
        <a:xfrm>
          <a:off x="591168" y="3199338"/>
          <a:ext cx="9924431" cy="511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169" tIns="54169" rIns="54169" bIns="54169" numCol="1" spcCol="1270" anchor="ctr" anchorCtr="0">
          <a:noAutofit/>
        </a:bodyPr>
        <a:lstStyle/>
        <a:p>
          <a:pPr marL="0" lvl="0" indent="0" algn="l" defTabSz="711200">
            <a:lnSpc>
              <a:spcPct val="100000"/>
            </a:lnSpc>
            <a:spcBef>
              <a:spcPct val="0"/>
            </a:spcBef>
            <a:spcAft>
              <a:spcPct val="35000"/>
            </a:spcAft>
            <a:buNone/>
          </a:pPr>
          <a:r>
            <a:rPr lang="en-US" sz="1600" kern="1200"/>
            <a:t>Create a constitution and/or bylaws for your group</a:t>
          </a:r>
        </a:p>
      </dsp:txBody>
      <dsp:txXfrm>
        <a:off x="591168" y="3199338"/>
        <a:ext cx="9924431" cy="511834"/>
      </dsp:txXfrm>
    </dsp:sp>
    <dsp:sp modelId="{04D5FC0B-CC2F-4A67-8538-4921E405C7B3}">
      <dsp:nvSpPr>
        <dsp:cNvPr id="0" name=""/>
        <dsp:cNvSpPr/>
      </dsp:nvSpPr>
      <dsp:spPr>
        <a:xfrm>
          <a:off x="0" y="3839131"/>
          <a:ext cx="10515600" cy="51183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BB00FF-5876-49C0-976D-88291050FDF7}">
      <dsp:nvSpPr>
        <dsp:cNvPr id="0" name=""/>
        <dsp:cNvSpPr/>
      </dsp:nvSpPr>
      <dsp:spPr>
        <a:xfrm>
          <a:off x="154829" y="3954294"/>
          <a:ext cx="281509" cy="281509"/>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9CDC26E-F639-4ADB-8F5D-F7EE6FE7E888}">
      <dsp:nvSpPr>
        <dsp:cNvPr id="0" name=""/>
        <dsp:cNvSpPr/>
      </dsp:nvSpPr>
      <dsp:spPr>
        <a:xfrm>
          <a:off x="591168" y="3839131"/>
          <a:ext cx="9924431" cy="511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169" tIns="54169" rIns="54169" bIns="54169" numCol="1" spcCol="1270" anchor="ctr" anchorCtr="0">
          <a:noAutofit/>
        </a:bodyPr>
        <a:lstStyle/>
        <a:p>
          <a:pPr marL="0" lvl="0" indent="0" algn="l" defTabSz="711200">
            <a:lnSpc>
              <a:spcPct val="100000"/>
            </a:lnSpc>
            <a:spcBef>
              <a:spcPct val="0"/>
            </a:spcBef>
            <a:spcAft>
              <a:spcPct val="35000"/>
            </a:spcAft>
            <a:buNone/>
          </a:pPr>
          <a:r>
            <a:rPr lang="en-US" sz="1600" kern="1200"/>
            <a:t>Do something unique different </a:t>
          </a:r>
        </a:p>
      </dsp:txBody>
      <dsp:txXfrm>
        <a:off x="591168" y="3839131"/>
        <a:ext cx="9924431" cy="5118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88385E-5F4F-4FF3-BCB6-FA12C0A93DF7}">
      <dsp:nvSpPr>
        <dsp:cNvPr id="0" name=""/>
        <dsp:cNvSpPr/>
      </dsp:nvSpPr>
      <dsp:spPr>
        <a:xfrm>
          <a:off x="0" y="3675434"/>
          <a:ext cx="5924364" cy="120635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dirty="0">
              <a:solidFill>
                <a:srgbClr val="FFFF00"/>
              </a:solidFill>
            </a:rPr>
            <a:t>December/January 2026</a:t>
          </a:r>
          <a:r>
            <a:rPr lang="en-US" sz="1100" kern="1200" dirty="0"/>
            <a:t>: All student groups are responsible for electing new group leaders, transitioning information (email lists, ppts, budget information, calendars).</a:t>
          </a:r>
        </a:p>
      </dsp:txBody>
      <dsp:txXfrm>
        <a:off x="0" y="3675434"/>
        <a:ext cx="5924364" cy="1206359"/>
      </dsp:txXfrm>
    </dsp:sp>
    <dsp:sp modelId="{77209D34-879D-41EE-8697-D63E7CBA0509}">
      <dsp:nvSpPr>
        <dsp:cNvPr id="0" name=""/>
        <dsp:cNvSpPr/>
      </dsp:nvSpPr>
      <dsp:spPr>
        <a:xfrm rot="10800000">
          <a:off x="0" y="1838148"/>
          <a:ext cx="5924364" cy="1855381"/>
        </a:xfrm>
        <a:prstGeom prst="upArrowCallou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b="0" i="0" kern="1200" dirty="0"/>
            <a:t>All Student Groups should hold at least two events/meetings (includes joint events) per year, have at least one fundraising activity per year, and hold one faculty mentor meeting per semester.</a:t>
          </a:r>
          <a:endParaRPr lang="en-US" sz="1100" kern="1200" dirty="0"/>
        </a:p>
      </dsp:txBody>
      <dsp:txXfrm rot="-10800000">
        <a:off x="0" y="1838148"/>
        <a:ext cx="5924364" cy="651238"/>
      </dsp:txXfrm>
    </dsp:sp>
    <dsp:sp modelId="{C844841E-903E-4E63-8AB5-74AA9A2CF9BD}">
      <dsp:nvSpPr>
        <dsp:cNvPr id="0" name=""/>
        <dsp:cNvSpPr/>
      </dsp:nvSpPr>
      <dsp:spPr>
        <a:xfrm>
          <a:off x="0" y="2489387"/>
          <a:ext cx="1481091" cy="554758"/>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en-US" sz="1500" kern="1200" dirty="0"/>
            <a:t>T-shirts, mugs, pens</a:t>
          </a:r>
        </a:p>
      </dsp:txBody>
      <dsp:txXfrm>
        <a:off x="0" y="2489387"/>
        <a:ext cx="1481091" cy="554758"/>
      </dsp:txXfrm>
    </dsp:sp>
    <dsp:sp modelId="{B3871AFB-6C7A-4698-9981-6CC997A6EEBD}">
      <dsp:nvSpPr>
        <dsp:cNvPr id="0" name=""/>
        <dsp:cNvSpPr/>
      </dsp:nvSpPr>
      <dsp:spPr>
        <a:xfrm>
          <a:off x="1481091" y="2489387"/>
          <a:ext cx="1481091" cy="554758"/>
        </a:xfrm>
        <a:prstGeom prst="rect">
          <a:avLst/>
        </a:prstGeom>
        <a:solidFill>
          <a:schemeClr val="accent2">
            <a:tint val="40000"/>
            <a:alpha val="90000"/>
            <a:hueOff val="-212306"/>
            <a:satOff val="-18836"/>
            <a:lumOff val="-192"/>
            <a:alphaOff val="0"/>
          </a:schemeClr>
        </a:solidFill>
        <a:ln w="12700" cap="flat" cmpd="sng" algn="ctr">
          <a:solidFill>
            <a:schemeClr val="accent2">
              <a:tint val="40000"/>
              <a:alpha val="90000"/>
              <a:hueOff val="-212306"/>
              <a:satOff val="-18836"/>
              <a:lumOff val="-19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en-US" sz="1500" kern="1200" dirty="0"/>
            <a:t>Bake sales</a:t>
          </a:r>
        </a:p>
      </dsp:txBody>
      <dsp:txXfrm>
        <a:off x="1481091" y="2489387"/>
        <a:ext cx="1481091" cy="554758"/>
      </dsp:txXfrm>
    </dsp:sp>
    <dsp:sp modelId="{9832BF89-579E-42E3-858A-C077B6233744}">
      <dsp:nvSpPr>
        <dsp:cNvPr id="0" name=""/>
        <dsp:cNvSpPr/>
      </dsp:nvSpPr>
      <dsp:spPr>
        <a:xfrm>
          <a:off x="2962182" y="2489387"/>
          <a:ext cx="1481091" cy="554758"/>
        </a:xfrm>
        <a:prstGeom prst="rect">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en-US" sz="1500" kern="1200" dirty="0"/>
            <a:t>Restaurant profit sharing</a:t>
          </a:r>
        </a:p>
      </dsp:txBody>
      <dsp:txXfrm>
        <a:off x="2962182" y="2489387"/>
        <a:ext cx="1481091" cy="554758"/>
      </dsp:txXfrm>
    </dsp:sp>
    <dsp:sp modelId="{214987C0-D3FB-40F8-9450-0416AEA32DDA}">
      <dsp:nvSpPr>
        <dsp:cNvPr id="0" name=""/>
        <dsp:cNvSpPr/>
      </dsp:nvSpPr>
      <dsp:spPr>
        <a:xfrm>
          <a:off x="4443273" y="2489387"/>
          <a:ext cx="1481091" cy="554758"/>
        </a:xfrm>
        <a:prstGeom prst="rect">
          <a:avLst/>
        </a:prstGeom>
        <a:solidFill>
          <a:schemeClr val="accent2">
            <a:tint val="40000"/>
            <a:alpha val="90000"/>
            <a:hueOff val="-636919"/>
            <a:satOff val="-56510"/>
            <a:lumOff val="-577"/>
            <a:alphaOff val="0"/>
          </a:schemeClr>
        </a:solidFill>
        <a:ln w="12700" cap="flat" cmpd="sng" algn="ctr">
          <a:solidFill>
            <a:schemeClr val="accent2">
              <a:tint val="40000"/>
              <a:alpha val="90000"/>
              <a:hueOff val="-636919"/>
              <a:satOff val="-56510"/>
              <a:lumOff val="-57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en-US" sz="1500" kern="1200"/>
            <a:t>Charity run</a:t>
          </a:r>
        </a:p>
      </dsp:txBody>
      <dsp:txXfrm>
        <a:off x="4443273" y="2489387"/>
        <a:ext cx="1481091" cy="554758"/>
      </dsp:txXfrm>
    </dsp:sp>
    <dsp:sp modelId="{F39C1239-ACE5-43DE-9D8A-9BEE2EE0DDD2}">
      <dsp:nvSpPr>
        <dsp:cNvPr id="0" name=""/>
        <dsp:cNvSpPr/>
      </dsp:nvSpPr>
      <dsp:spPr>
        <a:xfrm rot="10800000">
          <a:off x="0" y="0"/>
          <a:ext cx="5924364" cy="1855381"/>
        </a:xfrm>
        <a:prstGeom prst="upArrowCallou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b="0" i="0" kern="1200" dirty="0"/>
            <a:t>All Student Groups must have a faculty advisor who is a UMSOM faculty member with a significant enough presence on campus to meet the requirements outlined in the Faculty Advisor Agreement.</a:t>
          </a:r>
          <a:endParaRPr lang="en-US" sz="1100" kern="1200" dirty="0"/>
        </a:p>
      </dsp:txBody>
      <dsp:txXfrm rot="-10800000">
        <a:off x="0" y="0"/>
        <a:ext cx="5924364" cy="651238"/>
      </dsp:txXfrm>
    </dsp:sp>
    <dsp:sp modelId="{B04CA437-F275-48EC-98DA-681B0E64D77C}">
      <dsp:nvSpPr>
        <dsp:cNvPr id="0" name=""/>
        <dsp:cNvSpPr/>
      </dsp:nvSpPr>
      <dsp:spPr>
        <a:xfrm>
          <a:off x="0" y="652101"/>
          <a:ext cx="5924364" cy="554758"/>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rtl="0">
            <a:lnSpc>
              <a:spcPct val="90000"/>
            </a:lnSpc>
            <a:spcBef>
              <a:spcPct val="0"/>
            </a:spcBef>
            <a:spcAft>
              <a:spcPct val="35000"/>
            </a:spcAft>
            <a:buNone/>
          </a:pPr>
          <a:r>
            <a:rPr lang="en-US" sz="1500" kern="1200" dirty="0"/>
            <a:t>Submit a </a:t>
          </a:r>
          <a:r>
            <a:rPr lang="en-US" sz="1500" b="1" kern="1200" dirty="0">
              <a:hlinkClick xmlns:r="http://schemas.openxmlformats.org/officeDocument/2006/relationships" r:id="rId1"/>
            </a:rPr>
            <a:t>Faculty Advisor Form </a:t>
          </a:r>
          <a:r>
            <a:rPr lang="en-US" sz="1500" kern="1200" dirty="0"/>
            <a:t>to OSA </a:t>
          </a:r>
        </a:p>
        <a:p>
          <a:pPr marL="0" lvl="0" indent="0" algn="ctr" defTabSz="666750" rtl="0">
            <a:lnSpc>
              <a:spcPct val="90000"/>
            </a:lnSpc>
            <a:spcBef>
              <a:spcPct val="0"/>
            </a:spcBef>
            <a:spcAft>
              <a:spcPct val="35000"/>
            </a:spcAft>
            <a:buNone/>
          </a:pPr>
          <a:r>
            <a:rPr lang="en-US" sz="1500" kern="1200" dirty="0"/>
            <a:t>(Please submit by the end of March).</a:t>
          </a:r>
        </a:p>
      </dsp:txBody>
      <dsp:txXfrm>
        <a:off x="0" y="652101"/>
        <a:ext cx="5924364" cy="5547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D30496-3CEB-4FC7-80AE-A347B934507C}">
      <dsp:nvSpPr>
        <dsp:cNvPr id="0" name=""/>
        <dsp:cNvSpPr/>
      </dsp:nvSpPr>
      <dsp:spPr>
        <a:xfrm>
          <a:off x="0" y="143518"/>
          <a:ext cx="10515600" cy="647595"/>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a:t>ADVICE/TIPS:</a:t>
          </a:r>
          <a:endParaRPr lang="en-US" sz="2700" kern="1200"/>
        </a:p>
      </dsp:txBody>
      <dsp:txXfrm>
        <a:off x="31613" y="175131"/>
        <a:ext cx="10452374" cy="584369"/>
      </dsp:txXfrm>
    </dsp:sp>
    <dsp:sp modelId="{EE7D359E-F9D0-4AA8-A22E-1FD2F5110FEE}">
      <dsp:nvSpPr>
        <dsp:cNvPr id="0" name=""/>
        <dsp:cNvSpPr/>
      </dsp:nvSpPr>
      <dsp:spPr>
        <a:xfrm>
          <a:off x="0" y="791113"/>
          <a:ext cx="10515600" cy="3688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a:t>Complete this on time/ ahead of time for every event</a:t>
          </a:r>
        </a:p>
        <a:p>
          <a:pPr marL="228600" lvl="1" indent="-228600" algn="l" defTabSz="933450">
            <a:lnSpc>
              <a:spcPct val="90000"/>
            </a:lnSpc>
            <a:spcBef>
              <a:spcPct val="0"/>
            </a:spcBef>
            <a:spcAft>
              <a:spcPct val="20000"/>
            </a:spcAft>
            <a:buChar char="•"/>
          </a:pPr>
          <a:r>
            <a:rPr lang="en-US" sz="2100" b="1" kern="1200">
              <a:solidFill>
                <a:srgbClr val="FF0000"/>
              </a:solidFill>
            </a:rPr>
            <a:t>SAVE YOUR RECEIPT</a:t>
          </a:r>
          <a:endParaRPr lang="en-US" sz="2100" kern="1200">
            <a:solidFill>
              <a:srgbClr val="FF0000"/>
            </a:solidFill>
          </a:endParaRPr>
        </a:p>
        <a:p>
          <a:pPr marL="228600" lvl="1" indent="-228600" algn="l" defTabSz="933450">
            <a:lnSpc>
              <a:spcPct val="90000"/>
            </a:lnSpc>
            <a:spcBef>
              <a:spcPct val="0"/>
            </a:spcBef>
            <a:spcAft>
              <a:spcPct val="20000"/>
            </a:spcAft>
            <a:buChar char="•"/>
          </a:pPr>
          <a:r>
            <a:rPr lang="en-US" sz="2100" kern="1200" dirty="0"/>
            <a:t>Groups are encouraged to fundraise to avoid out of pocket expenses by group members</a:t>
          </a:r>
        </a:p>
        <a:p>
          <a:pPr marL="228600" lvl="1" indent="-228600" algn="l" defTabSz="933450">
            <a:lnSpc>
              <a:spcPct val="90000"/>
            </a:lnSpc>
            <a:spcBef>
              <a:spcPct val="0"/>
            </a:spcBef>
            <a:spcAft>
              <a:spcPct val="20000"/>
            </a:spcAft>
            <a:buChar char="•"/>
          </a:pPr>
          <a:r>
            <a:rPr lang="en-US" sz="2100" kern="1200" dirty="0"/>
            <a:t>If a group member does not want to pay out of pocket, OSA (Adam Esselman) has a student group credit card. As long as you give him an invoice and a student accounting form, he could pay for expenses directly from your group account; must be completed at least 2 days in advance</a:t>
          </a:r>
        </a:p>
        <a:p>
          <a:pPr marL="457200" lvl="2" indent="-228600" algn="l" defTabSz="933450">
            <a:lnSpc>
              <a:spcPct val="90000"/>
            </a:lnSpc>
            <a:spcBef>
              <a:spcPct val="0"/>
            </a:spcBef>
            <a:spcAft>
              <a:spcPct val="20000"/>
            </a:spcAft>
            <a:buFont typeface="Wingdings" panose="05000000000000000000" pitchFamily="2" charset="2"/>
            <a:buChar char="ü"/>
          </a:pPr>
          <a:r>
            <a:rPr lang="en-US" sz="2100" kern="1200" dirty="0"/>
            <a:t>Please keep to larger purchases</a:t>
          </a:r>
        </a:p>
        <a:p>
          <a:pPr marL="457200" lvl="2" indent="-228600" algn="l" defTabSz="933450">
            <a:lnSpc>
              <a:spcPct val="90000"/>
            </a:lnSpc>
            <a:spcBef>
              <a:spcPct val="0"/>
            </a:spcBef>
            <a:spcAft>
              <a:spcPct val="20000"/>
            </a:spcAft>
            <a:buFont typeface="Wingdings" panose="05000000000000000000" pitchFamily="2" charset="2"/>
            <a:buChar char="ü"/>
          </a:pPr>
          <a:r>
            <a:rPr lang="en-US" sz="2100" kern="1200" dirty="0"/>
            <a:t>Can combine costs and one person submit for reimbursement</a:t>
          </a:r>
        </a:p>
        <a:p>
          <a:pPr marL="228600" lvl="1" indent="-228600" algn="l" defTabSz="933450">
            <a:lnSpc>
              <a:spcPct val="90000"/>
            </a:lnSpc>
            <a:spcBef>
              <a:spcPct val="0"/>
            </a:spcBef>
            <a:spcAft>
              <a:spcPct val="20000"/>
            </a:spcAft>
            <a:buChar char="•"/>
          </a:pPr>
          <a:r>
            <a:rPr lang="en-US" sz="2100" kern="1200" dirty="0"/>
            <a:t>If you need an updated student group account balance, please email Adam Esselman at </a:t>
          </a:r>
          <a:r>
            <a:rPr lang="en-US" sz="2100" kern="1200" dirty="0">
              <a:hlinkClick xmlns:r="http://schemas.openxmlformats.org/officeDocument/2006/relationships" r:id="rId1"/>
            </a:rPr>
            <a:t>aesselman@som.umaryland.edu</a:t>
          </a:r>
          <a:r>
            <a:rPr lang="en-US" sz="2100" kern="1200" dirty="0"/>
            <a:t> </a:t>
          </a:r>
        </a:p>
      </dsp:txBody>
      <dsp:txXfrm>
        <a:off x="0" y="791113"/>
        <a:ext cx="10515600" cy="36887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BB7D23-9449-4AF7-AA4D-3A0CD26EA3FD}">
      <dsp:nvSpPr>
        <dsp:cNvPr id="0" name=""/>
        <dsp:cNvSpPr/>
      </dsp:nvSpPr>
      <dsp:spPr>
        <a:xfrm>
          <a:off x="0" y="0"/>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0274E3-B82F-497D-91A2-553551983D25}">
      <dsp:nvSpPr>
        <dsp:cNvPr id="0" name=""/>
        <dsp:cNvSpPr/>
      </dsp:nvSpPr>
      <dsp:spPr>
        <a:xfrm>
          <a:off x="0" y="2665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We do have a tax exempt code that can be used for student group purchases</a:t>
          </a:r>
        </a:p>
      </dsp:txBody>
      <dsp:txXfrm>
        <a:off x="0" y="26650"/>
        <a:ext cx="6492875" cy="1276350"/>
      </dsp:txXfrm>
    </dsp:sp>
    <dsp:sp modelId="{734FF0A8-0D71-4C18-BC4F-57888DD64BF6}">
      <dsp:nvSpPr>
        <dsp:cNvPr id="0" name=""/>
        <dsp:cNvSpPr/>
      </dsp:nvSpPr>
      <dsp:spPr>
        <a:xfrm>
          <a:off x="0" y="1276350"/>
          <a:ext cx="649287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70237B-C3A2-479A-BC2E-6C60931AC258}">
      <dsp:nvSpPr>
        <dsp:cNvPr id="0" name=""/>
        <dsp:cNvSpPr/>
      </dsp:nvSpPr>
      <dsp:spPr>
        <a:xfrm>
          <a:off x="0" y="127635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Any business should offer you tax-free prices with the tax exempt form. </a:t>
          </a:r>
        </a:p>
      </dsp:txBody>
      <dsp:txXfrm>
        <a:off x="0" y="1276350"/>
        <a:ext cx="6492875" cy="1276350"/>
      </dsp:txXfrm>
    </dsp:sp>
    <dsp:sp modelId="{8555FAF8-0241-4CCF-963C-49B8642B0A87}">
      <dsp:nvSpPr>
        <dsp:cNvPr id="0" name=""/>
        <dsp:cNvSpPr/>
      </dsp:nvSpPr>
      <dsp:spPr>
        <a:xfrm>
          <a:off x="0" y="2552700"/>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A2273F-FDCA-4E7F-8A08-711F7681614C}">
      <dsp:nvSpPr>
        <dsp:cNvPr id="0" name=""/>
        <dsp:cNvSpPr/>
      </dsp:nvSpPr>
      <dsp:spPr>
        <a:xfrm>
          <a:off x="0" y="255270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Tax exempt form will be provided upon request (only used for larger purchases/contracts). </a:t>
          </a:r>
        </a:p>
      </dsp:txBody>
      <dsp:txXfrm>
        <a:off x="0" y="2552700"/>
        <a:ext cx="6492875" cy="1276350"/>
      </dsp:txXfrm>
    </dsp:sp>
    <dsp:sp modelId="{D948B007-91AE-4D15-AAB8-D6E0D7915D8E}">
      <dsp:nvSpPr>
        <dsp:cNvPr id="0" name=""/>
        <dsp:cNvSpPr/>
      </dsp:nvSpPr>
      <dsp:spPr>
        <a:xfrm>
          <a:off x="0" y="3829050"/>
          <a:ext cx="649287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7FEB39-45AB-4AFF-AC99-014C178C77E7}">
      <dsp:nvSpPr>
        <dsp:cNvPr id="0" name=""/>
        <dsp:cNvSpPr/>
      </dsp:nvSpPr>
      <dsp:spPr>
        <a:xfrm>
          <a:off x="0" y="382905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endParaRPr lang="en-US" sz="2500" kern="1200" dirty="0"/>
        </a:p>
      </dsp:txBody>
      <dsp:txXfrm>
        <a:off x="0" y="3829050"/>
        <a:ext cx="6492875" cy="12763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AC8EB8-5877-4939-9251-12B0D0F7D55E}">
      <dsp:nvSpPr>
        <dsp:cNvPr id="0" name=""/>
        <dsp:cNvSpPr/>
      </dsp:nvSpPr>
      <dsp:spPr>
        <a:xfrm>
          <a:off x="0" y="0"/>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3BD55E-474B-44AD-AE59-1671383DAB6E}">
      <dsp:nvSpPr>
        <dsp:cNvPr id="0" name=""/>
        <dsp:cNvSpPr/>
      </dsp:nvSpPr>
      <dsp:spPr>
        <a:xfrm>
          <a:off x="0" y="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1" kern="1200" dirty="0"/>
            <a:t>OSA does have the ability to create a website for your fundraising through Weebly. </a:t>
          </a:r>
          <a:endParaRPr lang="en-US" sz="2500" kern="1200" dirty="0"/>
        </a:p>
      </dsp:txBody>
      <dsp:txXfrm>
        <a:off x="0" y="0"/>
        <a:ext cx="6900512" cy="1384035"/>
      </dsp:txXfrm>
    </dsp:sp>
    <dsp:sp modelId="{7D84C6D8-EE3B-4AEA-8FB4-C5F965CF9A65}">
      <dsp:nvSpPr>
        <dsp:cNvPr id="0" name=""/>
        <dsp:cNvSpPr/>
      </dsp:nvSpPr>
      <dsp:spPr>
        <a:xfrm>
          <a:off x="0" y="1384035"/>
          <a:ext cx="6900512" cy="0"/>
        </a:xfrm>
        <a:prstGeom prst="lin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6C41F5-DFDE-4FA1-AEA9-7D575E372DEF}">
      <dsp:nvSpPr>
        <dsp:cNvPr id="0" name=""/>
        <dsp:cNvSpPr/>
      </dsp:nvSpPr>
      <dsp:spPr>
        <a:xfrm>
          <a:off x="0" y="138403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1" kern="1200" dirty="0"/>
            <a:t>Any Fundraiser using a School of Medicine or Maryland logo or imaging </a:t>
          </a:r>
          <a:r>
            <a:rPr lang="en-US" sz="2500" b="1" u="sng" kern="1200" dirty="0"/>
            <a:t>MUST</a:t>
          </a:r>
          <a:r>
            <a:rPr lang="en-US" sz="2500" b="1" kern="1200" dirty="0"/>
            <a:t> be approved by the UMB Marketing team prior to going live.</a:t>
          </a:r>
          <a:endParaRPr lang="en-US" sz="2500" kern="1200" dirty="0"/>
        </a:p>
      </dsp:txBody>
      <dsp:txXfrm>
        <a:off x="0" y="1384035"/>
        <a:ext cx="6900512" cy="1384035"/>
      </dsp:txXfrm>
    </dsp:sp>
    <dsp:sp modelId="{0B9D186F-C0C6-493A-BFFA-6DF578317432}">
      <dsp:nvSpPr>
        <dsp:cNvPr id="0" name=""/>
        <dsp:cNvSpPr/>
      </dsp:nvSpPr>
      <dsp:spPr>
        <a:xfrm>
          <a:off x="0" y="2768070"/>
          <a:ext cx="6900512" cy="0"/>
        </a:xfrm>
        <a:prstGeom prst="lin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F3F5BA-DAAD-44CE-966C-969B02EE9D85}">
      <dsp:nvSpPr>
        <dsp:cNvPr id="0" name=""/>
        <dsp:cNvSpPr/>
      </dsp:nvSpPr>
      <dsp:spPr>
        <a:xfrm>
          <a:off x="0" y="276807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1" kern="1200" dirty="0"/>
            <a:t>Weebly can collect credit card payments and any order information you may need. (Ex: size, color, etc.)</a:t>
          </a:r>
          <a:endParaRPr lang="en-US" sz="2500" kern="1200" dirty="0"/>
        </a:p>
      </dsp:txBody>
      <dsp:txXfrm>
        <a:off x="0" y="2768070"/>
        <a:ext cx="6900512" cy="1384035"/>
      </dsp:txXfrm>
    </dsp:sp>
    <dsp:sp modelId="{7855642B-7DFD-4B17-9C86-793E74FDE7AA}">
      <dsp:nvSpPr>
        <dsp:cNvPr id="0" name=""/>
        <dsp:cNvSpPr/>
      </dsp:nvSpPr>
      <dsp:spPr>
        <a:xfrm>
          <a:off x="0" y="4152105"/>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7789B8-8525-43A2-8664-7848F6E47435}">
      <dsp:nvSpPr>
        <dsp:cNvPr id="0" name=""/>
        <dsp:cNvSpPr/>
      </dsp:nvSpPr>
      <dsp:spPr>
        <a:xfrm>
          <a:off x="0" y="415210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1" kern="1200" dirty="0"/>
            <a:t>When you are ready to start a fundraiser webpage, please fill out this </a:t>
          </a:r>
          <a:r>
            <a:rPr lang="en-US" sz="2500" b="1" kern="1200" dirty="0">
              <a:hlinkClick xmlns:r="http://schemas.openxmlformats.org/officeDocument/2006/relationships" r:id="rId1"/>
            </a:rPr>
            <a:t>form</a:t>
          </a:r>
          <a:r>
            <a:rPr lang="en-US" sz="2500" b="1" kern="1200" dirty="0"/>
            <a:t> and reach out to Adam Esselman (</a:t>
          </a:r>
          <a:r>
            <a:rPr lang="en-US" sz="2500" b="1" kern="1200" dirty="0">
              <a:hlinkClick xmlns:r="http://schemas.openxmlformats.org/officeDocument/2006/relationships" r:id="rId2"/>
            </a:rPr>
            <a:t>aesselman@som.umaryland.edu</a:t>
          </a:r>
          <a:r>
            <a:rPr lang="en-US" sz="2500" b="1" kern="1200" dirty="0"/>
            <a:t>)</a:t>
          </a:r>
          <a:endParaRPr lang="en-US" sz="2500" kern="1200" dirty="0"/>
        </a:p>
      </dsp:txBody>
      <dsp:txXfrm>
        <a:off x="0" y="4152105"/>
        <a:ext cx="6900512" cy="138403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731B51-E272-45A7-BD08-C1E3C8FCAFA1}">
      <dsp:nvSpPr>
        <dsp:cNvPr id="0" name=""/>
        <dsp:cNvSpPr/>
      </dsp:nvSpPr>
      <dsp:spPr>
        <a:xfrm>
          <a:off x="0" y="2492"/>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DAD66A-B9F7-41AF-9A7A-B6D46AAF8422}">
      <dsp:nvSpPr>
        <dsp:cNvPr id="0" name=""/>
        <dsp:cNvSpPr/>
      </dsp:nvSpPr>
      <dsp:spPr>
        <a:xfrm>
          <a:off x="0" y="2492"/>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100000"/>
            </a:lnSpc>
            <a:spcBef>
              <a:spcPct val="0"/>
            </a:spcBef>
            <a:spcAft>
              <a:spcPct val="35000"/>
            </a:spcAft>
            <a:buNone/>
          </a:pPr>
          <a:r>
            <a:rPr lang="en-US" sz="1600" kern="1200" dirty="0">
              <a:solidFill>
                <a:schemeClr val="tx1"/>
              </a:solidFill>
            </a:rPr>
            <a:t>We have only $5,500 to split amongst the 65+ student groups per semester.</a:t>
          </a:r>
        </a:p>
      </dsp:txBody>
      <dsp:txXfrm>
        <a:off x="0" y="2492"/>
        <a:ext cx="6492875" cy="850069"/>
      </dsp:txXfrm>
    </dsp:sp>
    <dsp:sp modelId="{3C38E8BC-727A-4095-94FC-ED5CA0D4AC20}">
      <dsp:nvSpPr>
        <dsp:cNvPr id="0" name=""/>
        <dsp:cNvSpPr/>
      </dsp:nvSpPr>
      <dsp:spPr>
        <a:xfrm>
          <a:off x="0" y="852561"/>
          <a:ext cx="6492875" cy="0"/>
        </a:xfrm>
        <a:prstGeom prst="line">
          <a:avLst/>
        </a:prstGeom>
        <a:solidFill>
          <a:schemeClr val="accent2">
            <a:hueOff val="-291073"/>
            <a:satOff val="-16786"/>
            <a:lumOff val="1726"/>
            <a:alphaOff val="0"/>
          </a:schemeClr>
        </a:solidFill>
        <a:ln w="12700" cap="flat" cmpd="sng" algn="ctr">
          <a:solidFill>
            <a:schemeClr val="accent2">
              <a:hueOff val="-291073"/>
              <a:satOff val="-16786"/>
              <a:lumOff val="172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AD6EF9-325E-4974-A8E6-478BB600E5C9}">
      <dsp:nvSpPr>
        <dsp:cNvPr id="0" name=""/>
        <dsp:cNvSpPr/>
      </dsp:nvSpPr>
      <dsp:spPr>
        <a:xfrm>
          <a:off x="0" y="852561"/>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100000"/>
            </a:lnSpc>
            <a:spcBef>
              <a:spcPct val="0"/>
            </a:spcBef>
            <a:spcAft>
              <a:spcPct val="35000"/>
            </a:spcAft>
            <a:buNone/>
          </a:pPr>
          <a:r>
            <a:rPr lang="en-US" sz="1600" kern="1200" dirty="0">
              <a:solidFill>
                <a:schemeClr val="tx1"/>
              </a:solidFill>
            </a:rPr>
            <a:t>Please DO NOT over request. Your fund request may not be fully allocated, depending on amount requested and timing of upcoming scheduled events. </a:t>
          </a:r>
        </a:p>
      </dsp:txBody>
      <dsp:txXfrm>
        <a:off x="0" y="852561"/>
        <a:ext cx="6492875" cy="850069"/>
      </dsp:txXfrm>
    </dsp:sp>
    <dsp:sp modelId="{CDCA17BF-48D6-F747-9071-4D087EDB5FF8}">
      <dsp:nvSpPr>
        <dsp:cNvPr id="0" name=""/>
        <dsp:cNvSpPr/>
      </dsp:nvSpPr>
      <dsp:spPr>
        <a:xfrm>
          <a:off x="0" y="1702630"/>
          <a:ext cx="6492875" cy="0"/>
        </a:xfrm>
        <a:prstGeom prst="line">
          <a:avLst/>
        </a:prstGeom>
        <a:solidFill>
          <a:schemeClr val="accent2">
            <a:hueOff val="-582145"/>
            <a:satOff val="-33571"/>
            <a:lumOff val="3451"/>
            <a:alphaOff val="0"/>
          </a:schemeClr>
        </a:solidFill>
        <a:ln w="12700" cap="flat" cmpd="sng" algn="ctr">
          <a:solidFill>
            <a:schemeClr val="accent2">
              <a:hueOff val="-582145"/>
              <a:satOff val="-33571"/>
              <a:lumOff val="34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FAA310-5BEE-0D4F-8252-EFFBA9D2FEBC}">
      <dsp:nvSpPr>
        <dsp:cNvPr id="0" name=""/>
        <dsp:cNvSpPr/>
      </dsp:nvSpPr>
      <dsp:spPr>
        <a:xfrm>
          <a:off x="0" y="1702630"/>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100000"/>
            </a:lnSpc>
            <a:spcBef>
              <a:spcPct val="0"/>
            </a:spcBef>
            <a:spcAft>
              <a:spcPct val="35000"/>
            </a:spcAft>
            <a:buNone/>
          </a:pPr>
          <a:r>
            <a:rPr lang="en-US" sz="1600" kern="1200" dirty="0">
              <a:solidFill>
                <a:schemeClr val="tx1"/>
              </a:solidFill>
            </a:rPr>
            <a:t>The form will open in both the spring and the fall, and you are allowed to submit for each open period.</a:t>
          </a:r>
          <a:endParaRPr lang="en-US" sz="1600" u="none" kern="1200" dirty="0">
            <a:solidFill>
              <a:schemeClr val="tx1"/>
            </a:solidFill>
          </a:endParaRPr>
        </a:p>
      </dsp:txBody>
      <dsp:txXfrm>
        <a:off x="0" y="1702630"/>
        <a:ext cx="6492875" cy="850069"/>
      </dsp:txXfrm>
    </dsp:sp>
    <dsp:sp modelId="{7548C831-417A-4F57-8324-A50B1C2D8E23}">
      <dsp:nvSpPr>
        <dsp:cNvPr id="0" name=""/>
        <dsp:cNvSpPr/>
      </dsp:nvSpPr>
      <dsp:spPr>
        <a:xfrm>
          <a:off x="0" y="2552699"/>
          <a:ext cx="6492875" cy="0"/>
        </a:xfrm>
        <a:prstGeom prst="line">
          <a:avLst/>
        </a:prstGeom>
        <a:solidFill>
          <a:schemeClr val="accent2">
            <a:hueOff val="-873218"/>
            <a:satOff val="-50357"/>
            <a:lumOff val="5177"/>
            <a:alphaOff val="0"/>
          </a:schemeClr>
        </a:solidFill>
        <a:ln w="12700" cap="flat" cmpd="sng" algn="ctr">
          <a:solidFill>
            <a:schemeClr val="accent2">
              <a:hueOff val="-873218"/>
              <a:satOff val="-50357"/>
              <a:lumOff val="5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BACC6A-C1C0-44EA-A648-5223AFA3020B}">
      <dsp:nvSpPr>
        <dsp:cNvPr id="0" name=""/>
        <dsp:cNvSpPr/>
      </dsp:nvSpPr>
      <dsp:spPr>
        <a:xfrm>
          <a:off x="0" y="2552699"/>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100000"/>
            </a:lnSpc>
            <a:spcBef>
              <a:spcPct val="0"/>
            </a:spcBef>
            <a:spcAft>
              <a:spcPct val="35000"/>
            </a:spcAft>
            <a:buNone/>
          </a:pPr>
          <a:r>
            <a:rPr lang="en-US" sz="1600" b="1" kern="1200" dirty="0">
              <a:solidFill>
                <a:schemeClr val="tx1"/>
              </a:solidFill>
            </a:rPr>
            <a:t>Due Dates:  </a:t>
          </a:r>
          <a:endParaRPr lang="en-US" sz="1600" kern="1200" dirty="0">
            <a:solidFill>
              <a:schemeClr val="tx1"/>
            </a:solidFill>
          </a:endParaRPr>
        </a:p>
      </dsp:txBody>
      <dsp:txXfrm>
        <a:off x="0" y="2552699"/>
        <a:ext cx="6492875" cy="850069"/>
      </dsp:txXfrm>
    </dsp:sp>
    <dsp:sp modelId="{5F17CA0F-1E93-42C5-9B06-98DB6F60F512}">
      <dsp:nvSpPr>
        <dsp:cNvPr id="0" name=""/>
        <dsp:cNvSpPr/>
      </dsp:nvSpPr>
      <dsp:spPr>
        <a:xfrm>
          <a:off x="0" y="3402769"/>
          <a:ext cx="6492875" cy="0"/>
        </a:xfrm>
        <a:prstGeom prst="line">
          <a:avLst/>
        </a:prstGeom>
        <a:solidFill>
          <a:schemeClr val="accent2">
            <a:hueOff val="-1164290"/>
            <a:satOff val="-67142"/>
            <a:lumOff val="6902"/>
            <a:alphaOff val="0"/>
          </a:schemeClr>
        </a:solidFill>
        <a:ln w="12700" cap="flat" cmpd="sng" algn="ctr">
          <a:solidFill>
            <a:schemeClr val="accent2">
              <a:hueOff val="-1164290"/>
              <a:satOff val="-67142"/>
              <a:lumOff val="69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A4C030-14AF-45EC-BD6A-1E428FCB6FC0}">
      <dsp:nvSpPr>
        <dsp:cNvPr id="0" name=""/>
        <dsp:cNvSpPr/>
      </dsp:nvSpPr>
      <dsp:spPr>
        <a:xfrm>
          <a:off x="0" y="3402769"/>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100000"/>
            </a:lnSpc>
            <a:spcBef>
              <a:spcPct val="0"/>
            </a:spcBef>
            <a:spcAft>
              <a:spcPct val="35000"/>
            </a:spcAft>
            <a:buNone/>
          </a:pPr>
          <a:r>
            <a:rPr lang="en-US" sz="1600" b="1" kern="1200" dirty="0">
              <a:solidFill>
                <a:schemeClr val="tx1"/>
              </a:solidFill>
            </a:rPr>
            <a:t>	Spring: TBA (end of February/beginning of March)</a:t>
          </a:r>
          <a:endParaRPr lang="en-US" sz="1600" b="1" u="sng" kern="1200" dirty="0">
            <a:solidFill>
              <a:schemeClr val="tx1"/>
            </a:solidFill>
          </a:endParaRPr>
        </a:p>
      </dsp:txBody>
      <dsp:txXfrm>
        <a:off x="0" y="3402769"/>
        <a:ext cx="6492875" cy="850069"/>
      </dsp:txXfrm>
    </dsp:sp>
    <dsp:sp modelId="{61FCBA1C-A43D-44E3-AA34-7B0B40DC2891}">
      <dsp:nvSpPr>
        <dsp:cNvPr id="0" name=""/>
        <dsp:cNvSpPr/>
      </dsp:nvSpPr>
      <dsp:spPr>
        <a:xfrm>
          <a:off x="0" y="4252838"/>
          <a:ext cx="6492875"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3E013E-09D0-40C5-929F-2B4F4FB2471E}">
      <dsp:nvSpPr>
        <dsp:cNvPr id="0" name=""/>
        <dsp:cNvSpPr/>
      </dsp:nvSpPr>
      <dsp:spPr>
        <a:xfrm>
          <a:off x="0" y="4252838"/>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100000"/>
            </a:lnSpc>
            <a:spcBef>
              <a:spcPct val="0"/>
            </a:spcBef>
            <a:spcAft>
              <a:spcPct val="35000"/>
            </a:spcAft>
            <a:buNone/>
          </a:pPr>
          <a:r>
            <a:rPr lang="en-US" sz="1600" b="0" kern="1200" dirty="0">
              <a:solidFill>
                <a:schemeClr val="tx1"/>
              </a:solidFill>
            </a:rPr>
            <a:t>	</a:t>
          </a:r>
          <a:r>
            <a:rPr lang="en-US" sz="1600" b="1" kern="1200" dirty="0">
              <a:solidFill>
                <a:schemeClr val="tx1"/>
              </a:solidFill>
            </a:rPr>
            <a:t>Fall: </a:t>
          </a:r>
          <a:r>
            <a:rPr lang="en-US" sz="1600" b="1" u="none" kern="1200" dirty="0">
              <a:solidFill>
                <a:schemeClr val="tx1"/>
              </a:solidFill>
            </a:rPr>
            <a:t>TBA (approximately the middle of September)</a:t>
          </a:r>
        </a:p>
      </dsp:txBody>
      <dsp:txXfrm>
        <a:off x="0" y="4252838"/>
        <a:ext cx="6492875" cy="85006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263028-0B59-459B-B336-F9C12FADC9BA}">
      <dsp:nvSpPr>
        <dsp:cNvPr id="0" name=""/>
        <dsp:cNvSpPr/>
      </dsp:nvSpPr>
      <dsp:spPr>
        <a:xfrm>
          <a:off x="0" y="4597"/>
          <a:ext cx="6513603" cy="9793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7D16A6-47A6-4811-9919-2CD7B77C8C70}">
      <dsp:nvSpPr>
        <dsp:cNvPr id="0" name=""/>
        <dsp:cNvSpPr/>
      </dsp:nvSpPr>
      <dsp:spPr>
        <a:xfrm>
          <a:off x="296259" y="224956"/>
          <a:ext cx="538654" cy="53865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5DDA527-412D-4D5C-B947-5F86661CFFAA}">
      <dsp:nvSpPr>
        <dsp:cNvPr id="0" name=""/>
        <dsp:cNvSpPr/>
      </dsp:nvSpPr>
      <dsp:spPr>
        <a:xfrm>
          <a:off x="1131174" y="4597"/>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44550">
            <a:lnSpc>
              <a:spcPct val="100000"/>
            </a:lnSpc>
            <a:spcBef>
              <a:spcPct val="0"/>
            </a:spcBef>
            <a:spcAft>
              <a:spcPct val="35000"/>
            </a:spcAft>
            <a:buNone/>
          </a:pPr>
          <a:r>
            <a:rPr lang="en-US" sz="1900" kern="1200"/>
            <a:t>Attendance</a:t>
          </a:r>
        </a:p>
      </dsp:txBody>
      <dsp:txXfrm>
        <a:off x="1131174" y="4597"/>
        <a:ext cx="5382429" cy="979371"/>
      </dsp:txXfrm>
    </dsp:sp>
    <dsp:sp modelId="{76B2061B-251A-4706-8420-B65D3BD3D5F4}">
      <dsp:nvSpPr>
        <dsp:cNvPr id="0" name=""/>
        <dsp:cNvSpPr/>
      </dsp:nvSpPr>
      <dsp:spPr>
        <a:xfrm>
          <a:off x="0" y="1228812"/>
          <a:ext cx="6513603" cy="9793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4A2BB0-82FE-4DF0-A766-6CA28B9C478E}">
      <dsp:nvSpPr>
        <dsp:cNvPr id="0" name=""/>
        <dsp:cNvSpPr/>
      </dsp:nvSpPr>
      <dsp:spPr>
        <a:xfrm>
          <a:off x="296259" y="1449171"/>
          <a:ext cx="538654" cy="53865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F8B00D2-6A88-4041-977F-63B6BD20F682}">
      <dsp:nvSpPr>
        <dsp:cNvPr id="0" name=""/>
        <dsp:cNvSpPr/>
      </dsp:nvSpPr>
      <dsp:spPr>
        <a:xfrm>
          <a:off x="1131174" y="1228812"/>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44550">
            <a:lnSpc>
              <a:spcPct val="100000"/>
            </a:lnSpc>
            <a:spcBef>
              <a:spcPct val="0"/>
            </a:spcBef>
            <a:spcAft>
              <a:spcPct val="35000"/>
            </a:spcAft>
            <a:buNone/>
          </a:pPr>
          <a:r>
            <a:rPr lang="en-US" sz="1900" kern="1200"/>
            <a:t>Group Longevity</a:t>
          </a:r>
        </a:p>
      </dsp:txBody>
      <dsp:txXfrm>
        <a:off x="1131174" y="1228812"/>
        <a:ext cx="5382429" cy="979371"/>
      </dsp:txXfrm>
    </dsp:sp>
    <dsp:sp modelId="{6A1170A3-6289-4E6C-8C5C-53F7CCEF4D11}">
      <dsp:nvSpPr>
        <dsp:cNvPr id="0" name=""/>
        <dsp:cNvSpPr/>
      </dsp:nvSpPr>
      <dsp:spPr>
        <a:xfrm>
          <a:off x="0" y="2453027"/>
          <a:ext cx="6513603" cy="9793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211F04-DDE9-4598-BA7F-E44DC55D3601}">
      <dsp:nvSpPr>
        <dsp:cNvPr id="0" name=""/>
        <dsp:cNvSpPr/>
      </dsp:nvSpPr>
      <dsp:spPr>
        <a:xfrm>
          <a:off x="296259" y="2673385"/>
          <a:ext cx="538654" cy="53865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3D9476F-5FE8-4CED-A5E6-7336641AE271}">
      <dsp:nvSpPr>
        <dsp:cNvPr id="0" name=""/>
        <dsp:cNvSpPr/>
      </dsp:nvSpPr>
      <dsp:spPr>
        <a:xfrm>
          <a:off x="1131174" y="2453027"/>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44550">
            <a:lnSpc>
              <a:spcPct val="100000"/>
            </a:lnSpc>
            <a:spcBef>
              <a:spcPct val="0"/>
            </a:spcBef>
            <a:spcAft>
              <a:spcPct val="35000"/>
            </a:spcAft>
            <a:buNone/>
          </a:pPr>
          <a:r>
            <a:rPr lang="en-US" sz="1900" kern="1200"/>
            <a:t>Fundraising</a:t>
          </a:r>
        </a:p>
      </dsp:txBody>
      <dsp:txXfrm>
        <a:off x="1131174" y="2453027"/>
        <a:ext cx="5382429" cy="979371"/>
      </dsp:txXfrm>
    </dsp:sp>
    <dsp:sp modelId="{E44D21F3-9EE5-47A6-BE32-B3321321EFF5}">
      <dsp:nvSpPr>
        <dsp:cNvPr id="0" name=""/>
        <dsp:cNvSpPr/>
      </dsp:nvSpPr>
      <dsp:spPr>
        <a:xfrm>
          <a:off x="0" y="3677241"/>
          <a:ext cx="6513603" cy="9793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D51267-CE0A-452C-9BF2-DD51A22B7AC2}">
      <dsp:nvSpPr>
        <dsp:cNvPr id="0" name=""/>
        <dsp:cNvSpPr/>
      </dsp:nvSpPr>
      <dsp:spPr>
        <a:xfrm>
          <a:off x="296259" y="3897600"/>
          <a:ext cx="538654" cy="53865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F3D2DB9-92C6-4A75-9F31-D154733838A5}">
      <dsp:nvSpPr>
        <dsp:cNvPr id="0" name=""/>
        <dsp:cNvSpPr/>
      </dsp:nvSpPr>
      <dsp:spPr>
        <a:xfrm>
          <a:off x="1131174" y="3677241"/>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44550">
            <a:lnSpc>
              <a:spcPct val="100000"/>
            </a:lnSpc>
            <a:spcBef>
              <a:spcPct val="0"/>
            </a:spcBef>
            <a:spcAft>
              <a:spcPct val="35000"/>
            </a:spcAft>
            <a:buNone/>
          </a:pPr>
          <a:r>
            <a:rPr lang="en-US" sz="1900" kern="1200"/>
            <a:t>Requested Funds</a:t>
          </a:r>
        </a:p>
      </dsp:txBody>
      <dsp:txXfrm>
        <a:off x="1131174" y="3677241"/>
        <a:ext cx="5382429" cy="979371"/>
      </dsp:txXfrm>
    </dsp:sp>
    <dsp:sp modelId="{86F6C4B9-60FF-478E-8481-EE04558F6DE5}">
      <dsp:nvSpPr>
        <dsp:cNvPr id="0" name=""/>
        <dsp:cNvSpPr/>
      </dsp:nvSpPr>
      <dsp:spPr>
        <a:xfrm>
          <a:off x="0" y="4901456"/>
          <a:ext cx="6513603" cy="9793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6AC755-9BE3-42AB-9FD5-66BE3BF47146}">
      <dsp:nvSpPr>
        <dsp:cNvPr id="0" name=""/>
        <dsp:cNvSpPr/>
      </dsp:nvSpPr>
      <dsp:spPr>
        <a:xfrm>
          <a:off x="296259" y="5121814"/>
          <a:ext cx="538654" cy="53865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533C248-F3C0-481C-9CBF-CD9A9E386B63}">
      <dsp:nvSpPr>
        <dsp:cNvPr id="0" name=""/>
        <dsp:cNvSpPr/>
      </dsp:nvSpPr>
      <dsp:spPr>
        <a:xfrm>
          <a:off x="1131174" y="4901456"/>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44550">
            <a:lnSpc>
              <a:spcPct val="100000"/>
            </a:lnSpc>
            <a:spcBef>
              <a:spcPct val="0"/>
            </a:spcBef>
            <a:spcAft>
              <a:spcPct val="35000"/>
            </a:spcAft>
            <a:buNone/>
          </a:pPr>
          <a:r>
            <a:rPr lang="en-US" sz="1900" kern="1200"/>
            <a:t>Planned Events</a:t>
          </a:r>
        </a:p>
      </dsp:txBody>
      <dsp:txXfrm>
        <a:off x="1131174" y="4901456"/>
        <a:ext cx="5382429" cy="97937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 name="Shape 3"/>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 name="Shape 4"/>
          <p:cNvSpPr>
            <a:spLocks noGrp="1" noRot="1" noChangeAspect="1"/>
          </p:cNvSpPr>
          <p:nvPr>
            <p:ph type="sldImg" idx="3"/>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 name="Shape 6"/>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 name="Shape 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5469448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2" name="Shape 12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endParaRPr lang="en-US" b="0" i="0" u="none" strike="noStrike" cap="none" baseline="0">
              <a:latin typeface="Calibri"/>
              <a:ea typeface="Calibri"/>
              <a:cs typeface="Calibri"/>
            </a:endParaRPr>
          </a:p>
        </p:txBody>
      </p:sp>
      <p:sp>
        <p:nvSpPr>
          <p:cNvPr id="123" name="Shape 12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85217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baseline="0" smtClean="0">
                <a:solidFill>
                  <a:schemeClr val="dk1"/>
                </a:solidFill>
                <a:latin typeface="Calibri"/>
                <a:ea typeface="Calibri"/>
                <a:cs typeface="Calibri"/>
                <a:sym typeface="Calibri"/>
              </a:rPr>
              <a:t>22</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291600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1" name="Shape 27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b="0" i="0" u="none" strike="noStrike" cap="none" baseline="0">
                <a:solidFill>
                  <a:schemeClr val="dk1"/>
                </a:solidFill>
                <a:latin typeface="Calibri"/>
                <a:ea typeface="Calibri"/>
                <a:cs typeface="Calibri"/>
                <a:sym typeface="Calibri"/>
              </a:rPr>
              <a:t>Faculty advisor must be a full time faculty of the school</a:t>
            </a:r>
            <a:endParaRPr sz="1200" b="0" i="0" u="none" strike="noStrike" cap="none" baseline="0">
              <a:solidFill>
                <a:schemeClr val="dk1"/>
              </a:solidFill>
              <a:latin typeface="Calibri"/>
              <a:ea typeface="Calibri"/>
              <a:cs typeface="Calibri"/>
              <a:sym typeface="Calibri"/>
            </a:endParaRPr>
          </a:p>
        </p:txBody>
      </p:sp>
      <p:sp>
        <p:nvSpPr>
          <p:cNvPr id="272" name="Shape 27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23</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56369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5" name="Shape 28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b="0" i="0" u="none" strike="noStrike" cap="none" baseline="0">
              <a:latin typeface="Calibri"/>
              <a:ea typeface="Calibri"/>
              <a:cs typeface="Calibri"/>
            </a:endParaRPr>
          </a:p>
        </p:txBody>
      </p:sp>
      <p:sp>
        <p:nvSpPr>
          <p:cNvPr id="286" name="Shape 28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24</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244885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Shape 3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95" name="Shape 39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a:p>
            <a:pPr>
              <a:buSzPct val="25000"/>
            </a:pPr>
            <a:r>
              <a:rPr lang="en-US" b="0" i="0" u="none" strike="noStrike" cap="none" baseline="0">
                <a:latin typeface="Calibri"/>
                <a:ea typeface="Calibri"/>
                <a:cs typeface="Calibri"/>
                <a:sym typeface="Calibri"/>
              </a:rPr>
              <a:t>PLEASE keep a </a:t>
            </a:r>
            <a:r>
              <a:rPr lang="en-US">
                <a:latin typeface="Calibri"/>
                <a:ea typeface="Calibri"/>
                <a:cs typeface="Calibri"/>
                <a:sym typeface="Calibri"/>
              </a:rPr>
              <a:t>copy </a:t>
            </a:r>
            <a:r>
              <a:rPr lang="en-US" b="0" i="0" u="none" strike="noStrike" cap="none" baseline="0">
                <a:latin typeface="Calibri"/>
                <a:ea typeface="Calibri"/>
                <a:cs typeface="Calibri"/>
                <a:sym typeface="Calibri"/>
              </a:rPr>
              <a:t>of the permit and post it during your event so police </a:t>
            </a:r>
            <a:r>
              <a:rPr lang="en-US">
                <a:latin typeface="Calibri"/>
                <a:ea typeface="Calibri"/>
                <a:cs typeface="Calibri"/>
                <a:sym typeface="Calibri"/>
              </a:rPr>
              <a:t>won't</a:t>
            </a:r>
            <a:r>
              <a:rPr lang="en-US" b="0" i="0" u="none" strike="noStrike" cap="none" baseline="0">
                <a:latin typeface="Calibri"/>
                <a:ea typeface="Calibri"/>
                <a:cs typeface="Calibri"/>
                <a:sym typeface="Calibri"/>
              </a:rPr>
              <a:t> shut you down.</a:t>
            </a:r>
            <a:r>
              <a:rPr lang="en-US">
                <a:latin typeface="Calibri"/>
                <a:ea typeface="Calibri"/>
                <a:cs typeface="Calibri"/>
                <a:sym typeface="Calibri"/>
              </a:rPr>
              <a:t> </a:t>
            </a:r>
            <a:endParaRPr lang="en-US" b="0" i="0" u="none" strike="noStrike" cap="none" baseline="0">
              <a:latin typeface="Calibri"/>
              <a:ea typeface="Calibri"/>
              <a:cs typeface="Calibri"/>
            </a:endParaRPr>
          </a:p>
        </p:txBody>
      </p:sp>
      <p:sp>
        <p:nvSpPr>
          <p:cNvPr id="396" name="Shape 39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25</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489158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Shape 4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lang="en-US">
              <a:cs typeface="Arial"/>
            </a:endParaRPr>
          </a:p>
        </p:txBody>
      </p:sp>
      <p:sp>
        <p:nvSpPr>
          <p:cNvPr id="407" name="Shape 4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820254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Shape 4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lang="en-US">
              <a:cs typeface="Arial"/>
            </a:endParaRPr>
          </a:p>
        </p:txBody>
      </p:sp>
      <p:sp>
        <p:nvSpPr>
          <p:cNvPr id="401" name="Shape 4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2896826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9" name="Shape 19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lang="en-US" b="0" i="0" u="none" strike="noStrike" cap="none" baseline="0">
              <a:latin typeface="Calibri"/>
              <a:ea typeface="Calibri"/>
              <a:cs typeface="Calibri"/>
            </a:endParaRPr>
          </a:p>
        </p:txBody>
      </p:sp>
      <p:sp>
        <p:nvSpPr>
          <p:cNvPr id="200" name="Shape 20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30</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383067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6" name="Shape 24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r>
              <a:rPr lang="en-US" sz="1200" b="0" i="0" u="none" strike="noStrike" cap="none" baseline="0">
                <a:solidFill>
                  <a:schemeClr val="dk1"/>
                </a:solidFill>
                <a:latin typeface="Calibri"/>
                <a:ea typeface="Calibri"/>
                <a:cs typeface="Calibri"/>
                <a:sym typeface="Calibri"/>
              </a:rPr>
              <a:t>Council</a:t>
            </a:r>
            <a:endParaRPr sz="1200" b="0" i="0" u="none" strike="noStrike" cap="none" baseline="0">
              <a:solidFill>
                <a:schemeClr val="dk1"/>
              </a:solidFill>
              <a:latin typeface="Calibri"/>
              <a:ea typeface="Calibri"/>
              <a:cs typeface="Calibri"/>
              <a:sym typeface="Calibri"/>
            </a:endParaRPr>
          </a:p>
        </p:txBody>
      </p:sp>
      <p:sp>
        <p:nvSpPr>
          <p:cNvPr id="247" name="Shape 24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31</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674629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5" name="Shape 25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r>
              <a:rPr lang="en-US" sz="1200" b="0" i="0" u="none" strike="noStrike" cap="none" baseline="0">
                <a:solidFill>
                  <a:schemeClr val="dk1"/>
                </a:solidFill>
                <a:latin typeface="Calibri"/>
                <a:ea typeface="Calibri"/>
                <a:cs typeface="Calibri"/>
                <a:sym typeface="Calibri"/>
              </a:rPr>
              <a:t>Council</a:t>
            </a:r>
            <a:endParaRPr sz="1200" b="0" i="0" u="none" strike="noStrike" cap="none" baseline="0">
              <a:solidFill>
                <a:schemeClr val="dk1"/>
              </a:solidFill>
              <a:latin typeface="Calibri"/>
              <a:ea typeface="Calibri"/>
              <a:cs typeface="Calibri"/>
              <a:sym typeface="Calibri"/>
            </a:endParaRPr>
          </a:p>
        </p:txBody>
      </p:sp>
      <p:sp>
        <p:nvSpPr>
          <p:cNvPr id="256" name="Shape 25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32</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17350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8" name="Shape 27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r>
              <a:rPr lang="en-US" sz="1200" b="0" i="0" u="none" strike="noStrike" cap="none" baseline="0">
                <a:solidFill>
                  <a:schemeClr val="dk1"/>
                </a:solidFill>
                <a:latin typeface="Calibri"/>
                <a:ea typeface="Calibri"/>
                <a:cs typeface="Calibri"/>
                <a:sym typeface="Calibri"/>
              </a:rPr>
              <a:t>Council</a:t>
            </a:r>
            <a:endParaRPr sz="1200" b="0" i="0" u="none" strike="noStrike" cap="none" baseline="0">
              <a:solidFill>
                <a:schemeClr val="dk1"/>
              </a:solidFill>
              <a:latin typeface="Calibri"/>
              <a:ea typeface="Calibri"/>
              <a:cs typeface="Calibri"/>
              <a:sym typeface="Calibri"/>
            </a:endParaRPr>
          </a:p>
        </p:txBody>
      </p:sp>
      <p:sp>
        <p:nvSpPr>
          <p:cNvPr id="279" name="Shape 27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33</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51160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cs typeface="Arial"/>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baseline="0" smtClean="0">
                <a:solidFill>
                  <a:schemeClr val="dk1"/>
                </a:solidFill>
                <a:latin typeface="Calibri"/>
                <a:ea typeface="Calibri"/>
                <a:cs typeface="Calibri"/>
                <a:sym typeface="Calibri"/>
              </a:rPr>
              <a:t>13</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263666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Shape 2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3" name="Shape 29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171450" marR="0" lvl="0" indent="-9525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294" name="Shape 29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35</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672593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Shape 3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1" name="Shape 30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endParaRPr lang="en-US">
              <a:latin typeface="Calibri"/>
              <a:ea typeface="Calibri"/>
              <a:cs typeface="Calibri"/>
            </a:endParaRPr>
          </a:p>
        </p:txBody>
      </p:sp>
      <p:sp>
        <p:nvSpPr>
          <p:cNvPr id="302" name="Shape 30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36</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172538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Shape 3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5" name="Shape 31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171450" marR="0" lvl="0" indent="-9525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316" name="Shape 31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37</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888108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Shape 3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41" name="Shape 3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
        <p:nvSpPr>
          <p:cNvPr id="342" name="Shape 342"/>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38</a:t>
            </a:fld>
            <a:endParaRPr lang="en-US"/>
          </a:p>
        </p:txBody>
      </p:sp>
    </p:spTree>
    <p:extLst>
      <p:ext uri="{BB962C8B-B14F-4D97-AF65-F5344CB8AC3E}">
        <p14:creationId xmlns:p14="http://schemas.microsoft.com/office/powerpoint/2010/main" val="38924024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Shape 3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3" name="Shape 33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334" name="Shape 33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39</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803580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Shape 3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2" name="Shape 32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200">
              <a:solidFill>
                <a:schemeClr val="dk1"/>
              </a:solidFill>
              <a:latin typeface="Calibri"/>
              <a:ea typeface="Calibri"/>
              <a:cs typeface="Calibri"/>
              <a:sym typeface="Calibri"/>
            </a:endParaRPr>
          </a:p>
        </p:txBody>
      </p:sp>
      <p:sp>
        <p:nvSpPr>
          <p:cNvPr id="323" name="Shape 32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40</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35865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Shape 3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48" name="Shape 3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349" name="Shape 349"/>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41</a:t>
            </a:fld>
            <a:endParaRPr lang="en-US"/>
          </a:p>
        </p:txBody>
      </p:sp>
    </p:spTree>
    <p:extLst>
      <p:ext uri="{BB962C8B-B14F-4D97-AF65-F5344CB8AC3E}">
        <p14:creationId xmlns:p14="http://schemas.microsoft.com/office/powerpoint/2010/main" val="9531879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Shape 3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71" name="Shape 37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171450" marR="0" lvl="0" indent="-95250" algn="l" rtl="0">
              <a:spcBef>
                <a:spcPts val="0"/>
              </a:spcBef>
              <a:buClr>
                <a:schemeClr val="dk1"/>
              </a:buClr>
              <a:buFont typeface="Calibri"/>
              <a:buNone/>
            </a:pPr>
            <a:r>
              <a:rPr lang="en-US" b="0" i="0" u="none" strike="noStrike" cap="none" baseline="0">
                <a:latin typeface="Calibri"/>
                <a:ea typeface="Calibri"/>
                <a:cs typeface="Calibri"/>
                <a:sym typeface="Calibri"/>
              </a:rPr>
              <a:t>Council – Look at OME/School Calendar re: above dates </a:t>
            </a:r>
          </a:p>
        </p:txBody>
      </p:sp>
      <p:sp>
        <p:nvSpPr>
          <p:cNvPr id="372" name="Shape 37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43</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178330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8" name="Shape 27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r>
              <a:rPr lang="en-US" sz="1200" b="0" i="0" u="none" strike="noStrike" cap="none" baseline="0">
                <a:solidFill>
                  <a:schemeClr val="dk1"/>
                </a:solidFill>
                <a:latin typeface="Calibri"/>
                <a:ea typeface="Calibri"/>
                <a:cs typeface="Calibri"/>
                <a:sym typeface="Calibri"/>
              </a:rPr>
              <a:t>Council</a:t>
            </a:r>
            <a:endParaRPr sz="1200" b="0" i="0" u="none" strike="noStrike" cap="none" baseline="0">
              <a:solidFill>
                <a:schemeClr val="dk1"/>
              </a:solidFill>
              <a:latin typeface="Calibri"/>
              <a:ea typeface="Calibri"/>
              <a:cs typeface="Calibri"/>
              <a:sym typeface="Calibri"/>
            </a:endParaRPr>
          </a:p>
        </p:txBody>
      </p:sp>
      <p:sp>
        <p:nvSpPr>
          <p:cNvPr id="279" name="Shape 27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algn="r">
              <a:buSzPct val="25000"/>
            </a:pPr>
            <a:fld id="{00000000-1234-1234-1234-123412341234}" type="slidenum">
              <a:rPr lang="en-US" sz="1200">
                <a:latin typeface="Calibri"/>
                <a:ea typeface="Calibri"/>
                <a:cs typeface="Calibri"/>
                <a:sym typeface="Calibri"/>
              </a:rPr>
              <a:pPr algn="r">
                <a:buSzPct val="25000"/>
              </a:pPr>
              <a:t>44</a:t>
            </a:fld>
            <a:endParaRPr lang="en-US" sz="1200">
              <a:latin typeface="Calibri"/>
              <a:ea typeface="Calibri"/>
              <a:cs typeface="Calibri"/>
              <a:sym typeface="Calibri"/>
            </a:endParaRPr>
          </a:p>
        </p:txBody>
      </p:sp>
    </p:spTree>
    <p:extLst>
      <p:ext uri="{BB962C8B-B14F-4D97-AF65-F5344CB8AC3E}">
        <p14:creationId xmlns:p14="http://schemas.microsoft.com/office/powerpoint/2010/main" val="31106063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Shape 3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lang="en-US">
              <a:cs typeface="Arial"/>
            </a:endParaRPr>
          </a:p>
        </p:txBody>
      </p:sp>
      <p:sp>
        <p:nvSpPr>
          <p:cNvPr id="357" name="Shape 3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003734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6" name="Shape 13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endParaRPr lang="en-US">
              <a:latin typeface="Calibri"/>
              <a:ea typeface="Calibri"/>
              <a:cs typeface="Calibri"/>
            </a:endParaRPr>
          </a:p>
        </p:txBody>
      </p:sp>
      <p:sp>
        <p:nvSpPr>
          <p:cNvPr id="137" name="Shape 13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15</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744259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Shape 42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a:t>Council</a:t>
            </a:r>
            <a:endParaRPr/>
          </a:p>
        </p:txBody>
      </p:sp>
      <p:sp>
        <p:nvSpPr>
          <p:cNvPr id="427" name="Shape 4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7390371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Shape 4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441" name="Shape 4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6796879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Shape 4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47" name="Shape 44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r>
              <a:rPr lang="en-US" sz="1200" b="0" i="0" u="none" strike="noStrike" cap="none" baseline="0">
                <a:solidFill>
                  <a:schemeClr val="dk1"/>
                </a:solidFill>
                <a:latin typeface="Calibri"/>
                <a:ea typeface="Calibri"/>
                <a:cs typeface="Calibri"/>
                <a:sym typeface="Calibri"/>
              </a:rPr>
              <a:t>Council – Will need to be updated </a:t>
            </a:r>
            <a:endParaRPr sz="1200" b="0" i="0" u="none" strike="noStrike" cap="none" baseline="0">
              <a:solidFill>
                <a:schemeClr val="dk1"/>
              </a:solidFill>
              <a:latin typeface="Calibri"/>
              <a:ea typeface="Calibri"/>
              <a:cs typeface="Calibri"/>
              <a:sym typeface="Calibri"/>
            </a:endParaRPr>
          </a:p>
        </p:txBody>
      </p:sp>
      <p:sp>
        <p:nvSpPr>
          <p:cNvPr id="448" name="Shape 44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48</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348365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Council</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49</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345715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Shape 4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54" name="Shape 45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455" name="Shape 45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50</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10992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cs typeface="Calibri"/>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16</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8843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8" name="Shape 15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lang="en-US" b="0" i="0" u="none" strike="noStrike" cap="none" baseline="0">
              <a:latin typeface="Calibri"/>
              <a:ea typeface="Calibri"/>
              <a:cs typeface="Calibri"/>
            </a:endParaRPr>
          </a:p>
        </p:txBody>
      </p:sp>
      <p:sp>
        <p:nvSpPr>
          <p:cNvPr id="159" name="Shape 15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17</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62313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8" name="Shape 15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lang="en-US" b="0" i="0" u="none" strike="noStrike" cap="none" baseline="0">
              <a:latin typeface="Calibri"/>
              <a:ea typeface="Calibri"/>
              <a:cs typeface="Calibri"/>
            </a:endParaRPr>
          </a:p>
        </p:txBody>
      </p:sp>
      <p:sp>
        <p:nvSpPr>
          <p:cNvPr id="159" name="Shape 15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18</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37792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81" name="Shape 1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07360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lang="en-US">
              <a:cs typeface="Arial"/>
            </a:endParaRPr>
          </a:p>
        </p:txBody>
      </p:sp>
      <p:sp>
        <p:nvSpPr>
          <p:cNvPr id="188" name="Shape 1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086903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93" name="Shape 1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834807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ctr">
              <a:buSzPct val="25000"/>
            </a:pPr>
            <a:fld id="{00000000-1234-1234-1234-123412341234}" type="slidenum">
              <a:rPr lang="en-US" sz="2800" smtClean="0">
                <a:solidFill>
                  <a:srgbClr val="3C3D3F"/>
                </a:solidFill>
                <a:latin typeface="Questrial"/>
                <a:ea typeface="Questrial"/>
                <a:cs typeface="Questrial"/>
                <a:sym typeface="Questrial"/>
              </a:rPr>
              <a:pPr algn="ctr">
                <a:buSzPct val="25000"/>
              </a:pPr>
              <a:t>‹#›</a:t>
            </a:fld>
            <a:endParaRPr lang="en-US" sz="2800">
              <a:solidFill>
                <a:srgbClr val="3C3D3F"/>
              </a:solidFill>
              <a:latin typeface="Questrial"/>
              <a:ea typeface="Questrial"/>
              <a:cs typeface="Questrial"/>
              <a:sym typeface="Questrial"/>
            </a:endParaRPr>
          </a:p>
        </p:txBody>
      </p:sp>
    </p:spTree>
    <p:extLst>
      <p:ext uri="{BB962C8B-B14F-4D97-AF65-F5344CB8AC3E}">
        <p14:creationId xmlns:p14="http://schemas.microsoft.com/office/powerpoint/2010/main" val="2565650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buSzPct val="25000"/>
            </a:pPr>
            <a:fld id="{00000000-1234-1234-1234-123412341234}" type="slidenum">
              <a:rPr lang="en-US" sz="1200" smtClean="0">
                <a:solidFill>
                  <a:schemeClr val="dk2"/>
                </a:solidFill>
                <a:latin typeface="Questrial"/>
                <a:ea typeface="Questrial"/>
                <a:cs typeface="Questrial"/>
                <a:sym typeface="Questrial"/>
              </a:rPr>
              <a:pPr>
                <a:buSzPct val="25000"/>
              </a:pPr>
              <a:t>‹#›</a:t>
            </a:fld>
            <a:endParaRPr lang="en-US" sz="1200">
              <a:solidFill>
                <a:schemeClr val="dk2"/>
              </a:solidFill>
              <a:latin typeface="Questrial"/>
              <a:ea typeface="Questrial"/>
              <a:cs typeface="Questrial"/>
              <a:sym typeface="Questrial"/>
            </a:endParaRPr>
          </a:p>
        </p:txBody>
      </p:sp>
    </p:spTree>
    <p:extLst>
      <p:ext uri="{BB962C8B-B14F-4D97-AF65-F5344CB8AC3E}">
        <p14:creationId xmlns:p14="http://schemas.microsoft.com/office/powerpoint/2010/main" val="2728803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buSzPct val="25000"/>
            </a:pPr>
            <a:fld id="{00000000-1234-1234-1234-123412341234}" type="slidenum">
              <a:rPr lang="en-US" sz="1200" smtClean="0">
                <a:solidFill>
                  <a:schemeClr val="dk2"/>
                </a:solidFill>
                <a:latin typeface="Questrial"/>
                <a:ea typeface="Questrial"/>
                <a:cs typeface="Questrial"/>
                <a:sym typeface="Questrial"/>
              </a:rPr>
              <a:pPr>
                <a:buSzPct val="25000"/>
              </a:pPr>
              <a:t>‹#›</a:t>
            </a:fld>
            <a:endParaRPr lang="en-US" sz="1200">
              <a:solidFill>
                <a:schemeClr val="dk2"/>
              </a:solidFill>
              <a:latin typeface="Questrial"/>
              <a:ea typeface="Questrial"/>
              <a:cs typeface="Questrial"/>
              <a:sym typeface="Questrial"/>
            </a:endParaRPr>
          </a:p>
        </p:txBody>
      </p:sp>
    </p:spTree>
    <p:extLst>
      <p:ext uri="{BB962C8B-B14F-4D97-AF65-F5344CB8AC3E}">
        <p14:creationId xmlns:p14="http://schemas.microsoft.com/office/powerpoint/2010/main" val="4231489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buSzPct val="25000"/>
            </a:pPr>
            <a:fld id="{00000000-1234-1234-1234-123412341234}" type="slidenum">
              <a:rPr lang="en-US" sz="1200" smtClean="0">
                <a:solidFill>
                  <a:schemeClr val="dk2"/>
                </a:solidFill>
                <a:latin typeface="Questrial"/>
                <a:ea typeface="Questrial"/>
                <a:cs typeface="Questrial"/>
                <a:sym typeface="Questrial"/>
              </a:rPr>
              <a:pPr>
                <a:buSzPct val="25000"/>
              </a:pPr>
              <a:t>‹#›</a:t>
            </a:fld>
            <a:endParaRPr lang="en-US" sz="1200">
              <a:solidFill>
                <a:schemeClr val="dk2"/>
              </a:solidFill>
              <a:latin typeface="Questrial"/>
              <a:ea typeface="Questrial"/>
              <a:cs typeface="Questrial"/>
              <a:sym typeface="Questrial"/>
            </a:endParaRPr>
          </a:p>
        </p:txBody>
      </p:sp>
    </p:spTree>
    <p:extLst>
      <p:ext uri="{BB962C8B-B14F-4D97-AF65-F5344CB8AC3E}">
        <p14:creationId xmlns:p14="http://schemas.microsoft.com/office/powerpoint/2010/main" val="252224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buSzPct val="25000"/>
            </a:pPr>
            <a:fld id="{00000000-1234-1234-1234-123412341234}" type="slidenum">
              <a:rPr lang="en-US" sz="1200" smtClean="0">
                <a:solidFill>
                  <a:schemeClr val="dk2"/>
                </a:solidFill>
                <a:latin typeface="Questrial"/>
                <a:ea typeface="Questrial"/>
                <a:cs typeface="Questrial"/>
                <a:sym typeface="Questrial"/>
              </a:rPr>
              <a:pPr>
                <a:buSzPct val="25000"/>
              </a:pPr>
              <a:t>‹#›</a:t>
            </a:fld>
            <a:endParaRPr lang="en-US" sz="1200">
              <a:solidFill>
                <a:schemeClr val="dk2"/>
              </a:solidFill>
              <a:latin typeface="Questrial"/>
              <a:ea typeface="Questrial"/>
              <a:cs typeface="Questrial"/>
              <a:sym typeface="Questrial"/>
            </a:endParaRPr>
          </a:p>
        </p:txBody>
      </p:sp>
    </p:spTree>
    <p:extLst>
      <p:ext uri="{BB962C8B-B14F-4D97-AF65-F5344CB8AC3E}">
        <p14:creationId xmlns:p14="http://schemas.microsoft.com/office/powerpoint/2010/main" val="2407963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buSzPct val="25000"/>
            </a:pPr>
            <a:fld id="{00000000-1234-1234-1234-123412341234}" type="slidenum">
              <a:rPr lang="en-US" sz="1200" smtClean="0">
                <a:solidFill>
                  <a:schemeClr val="dk2"/>
                </a:solidFill>
                <a:latin typeface="Questrial"/>
                <a:ea typeface="Questrial"/>
                <a:cs typeface="Questrial"/>
                <a:sym typeface="Questrial"/>
              </a:rPr>
              <a:pPr>
                <a:buSzPct val="25000"/>
              </a:pPr>
              <a:t>‹#›</a:t>
            </a:fld>
            <a:endParaRPr lang="en-US" sz="1200">
              <a:solidFill>
                <a:schemeClr val="dk2"/>
              </a:solidFill>
              <a:latin typeface="Questrial"/>
              <a:ea typeface="Questrial"/>
              <a:cs typeface="Questrial"/>
              <a:sym typeface="Questrial"/>
            </a:endParaRPr>
          </a:p>
        </p:txBody>
      </p:sp>
    </p:spTree>
    <p:extLst>
      <p:ext uri="{BB962C8B-B14F-4D97-AF65-F5344CB8AC3E}">
        <p14:creationId xmlns:p14="http://schemas.microsoft.com/office/powerpoint/2010/main" val="205275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a:buSzPct val="25000"/>
            </a:pPr>
            <a:fld id="{00000000-1234-1234-1234-123412341234}" type="slidenum">
              <a:rPr lang="en-US" sz="1200" smtClean="0">
                <a:solidFill>
                  <a:schemeClr val="dk2"/>
                </a:solidFill>
                <a:latin typeface="Questrial"/>
                <a:ea typeface="Questrial"/>
                <a:cs typeface="Questrial"/>
                <a:sym typeface="Questrial"/>
              </a:rPr>
              <a:pPr>
                <a:buSzPct val="25000"/>
              </a:pPr>
              <a:t>‹#›</a:t>
            </a:fld>
            <a:endParaRPr lang="en-US" sz="1200">
              <a:solidFill>
                <a:schemeClr val="dk2"/>
              </a:solidFill>
              <a:latin typeface="Questrial"/>
              <a:ea typeface="Questrial"/>
              <a:cs typeface="Questrial"/>
              <a:sym typeface="Questrial"/>
            </a:endParaRPr>
          </a:p>
        </p:txBody>
      </p:sp>
    </p:spTree>
    <p:extLst>
      <p:ext uri="{BB962C8B-B14F-4D97-AF65-F5344CB8AC3E}">
        <p14:creationId xmlns:p14="http://schemas.microsoft.com/office/powerpoint/2010/main" val="569839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a:buSzPct val="25000"/>
            </a:pPr>
            <a:fld id="{00000000-1234-1234-1234-123412341234}" type="slidenum">
              <a:rPr lang="en-US" sz="1200" smtClean="0">
                <a:solidFill>
                  <a:schemeClr val="dk2"/>
                </a:solidFill>
                <a:latin typeface="Questrial"/>
                <a:ea typeface="Questrial"/>
                <a:cs typeface="Questrial"/>
                <a:sym typeface="Questrial"/>
              </a:rPr>
              <a:pPr>
                <a:buSzPct val="25000"/>
              </a:pPr>
              <a:t>‹#›</a:t>
            </a:fld>
            <a:endParaRPr lang="en-US" sz="1200">
              <a:solidFill>
                <a:schemeClr val="dk2"/>
              </a:solidFill>
              <a:latin typeface="Questrial"/>
              <a:ea typeface="Questrial"/>
              <a:cs typeface="Questrial"/>
              <a:sym typeface="Questrial"/>
            </a:endParaRPr>
          </a:p>
        </p:txBody>
      </p:sp>
    </p:spTree>
    <p:extLst>
      <p:ext uri="{BB962C8B-B14F-4D97-AF65-F5344CB8AC3E}">
        <p14:creationId xmlns:p14="http://schemas.microsoft.com/office/powerpoint/2010/main" val="3724242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a:buSzPct val="25000"/>
            </a:pPr>
            <a:fld id="{00000000-1234-1234-1234-123412341234}" type="slidenum">
              <a:rPr lang="en-US" sz="1200" smtClean="0">
                <a:solidFill>
                  <a:schemeClr val="dk2"/>
                </a:solidFill>
                <a:latin typeface="Questrial"/>
                <a:ea typeface="Questrial"/>
                <a:cs typeface="Questrial"/>
                <a:sym typeface="Questrial"/>
              </a:rPr>
              <a:pPr>
                <a:buSzPct val="25000"/>
              </a:pPr>
              <a:t>‹#›</a:t>
            </a:fld>
            <a:endParaRPr lang="en-US" sz="1200">
              <a:solidFill>
                <a:schemeClr val="dk2"/>
              </a:solidFill>
              <a:latin typeface="Questrial"/>
              <a:ea typeface="Questrial"/>
              <a:cs typeface="Questrial"/>
              <a:sym typeface="Questrial"/>
            </a:endParaRPr>
          </a:p>
        </p:txBody>
      </p:sp>
    </p:spTree>
    <p:extLst>
      <p:ext uri="{BB962C8B-B14F-4D97-AF65-F5344CB8AC3E}">
        <p14:creationId xmlns:p14="http://schemas.microsoft.com/office/powerpoint/2010/main" val="3327126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buSzPct val="25000"/>
            </a:pPr>
            <a:fld id="{00000000-1234-1234-1234-123412341234}" type="slidenum">
              <a:rPr lang="en-US" sz="1200" smtClean="0">
                <a:solidFill>
                  <a:schemeClr val="dk2"/>
                </a:solidFill>
                <a:latin typeface="Questrial"/>
                <a:ea typeface="Questrial"/>
                <a:cs typeface="Questrial"/>
                <a:sym typeface="Questrial"/>
              </a:rPr>
              <a:pPr>
                <a:buSzPct val="25000"/>
              </a:pPr>
              <a:t>‹#›</a:t>
            </a:fld>
            <a:endParaRPr lang="en-US" sz="1200">
              <a:solidFill>
                <a:schemeClr val="dk2"/>
              </a:solidFill>
              <a:latin typeface="Questrial"/>
              <a:ea typeface="Questrial"/>
              <a:cs typeface="Questrial"/>
              <a:sym typeface="Questrial"/>
            </a:endParaRPr>
          </a:p>
        </p:txBody>
      </p:sp>
    </p:spTree>
    <p:extLst>
      <p:ext uri="{BB962C8B-B14F-4D97-AF65-F5344CB8AC3E}">
        <p14:creationId xmlns:p14="http://schemas.microsoft.com/office/powerpoint/2010/main" val="3129146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buSzPct val="25000"/>
            </a:pPr>
            <a:fld id="{00000000-1234-1234-1234-123412341234}" type="slidenum">
              <a:rPr lang="en-US" sz="1200" smtClean="0">
                <a:solidFill>
                  <a:schemeClr val="dk2"/>
                </a:solidFill>
                <a:latin typeface="Questrial"/>
                <a:ea typeface="Questrial"/>
                <a:cs typeface="Questrial"/>
                <a:sym typeface="Questrial"/>
              </a:rPr>
              <a:pPr>
                <a:buSzPct val="25000"/>
              </a:pPr>
              <a:t>‹#›</a:t>
            </a:fld>
            <a:endParaRPr lang="en-US" sz="1200">
              <a:solidFill>
                <a:schemeClr val="dk2"/>
              </a:solidFill>
              <a:latin typeface="Questrial"/>
              <a:ea typeface="Questrial"/>
              <a:cs typeface="Questrial"/>
              <a:sym typeface="Questrial"/>
            </a:endParaRPr>
          </a:p>
        </p:txBody>
      </p:sp>
    </p:spTree>
    <p:extLst>
      <p:ext uri="{BB962C8B-B14F-4D97-AF65-F5344CB8AC3E}">
        <p14:creationId xmlns:p14="http://schemas.microsoft.com/office/powerpoint/2010/main" val="3661854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SzPct val="25000"/>
            </a:pPr>
            <a:fld id="{00000000-1234-1234-1234-123412341234}" type="slidenum">
              <a:rPr lang="en-US" sz="1200" smtClean="0">
                <a:solidFill>
                  <a:schemeClr val="dk2"/>
                </a:solidFill>
                <a:latin typeface="Questrial"/>
                <a:ea typeface="Questrial"/>
                <a:cs typeface="Questrial"/>
                <a:sym typeface="Questrial"/>
              </a:rPr>
              <a:pPr>
                <a:buSzPct val="25000"/>
              </a:pPr>
              <a:t>‹#›</a:t>
            </a:fld>
            <a:endParaRPr lang="en-US" sz="1200">
              <a:solidFill>
                <a:schemeClr val="dk2"/>
              </a:solidFill>
              <a:latin typeface="Questrial"/>
              <a:ea typeface="Questrial"/>
              <a:cs typeface="Questrial"/>
              <a:sym typeface="Questrial"/>
            </a:endParaRPr>
          </a:p>
        </p:txBody>
      </p:sp>
      <p:pic>
        <p:nvPicPr>
          <p:cNvPr id="8" name="Picture 7">
            <a:extLst>
              <a:ext uri="{FF2B5EF4-FFF2-40B4-BE49-F238E27FC236}">
                <a16:creationId xmlns:a16="http://schemas.microsoft.com/office/drawing/2014/main" id="{A0F75694-9AAA-4815-95D7-90AC8EC2E862}"/>
              </a:ext>
            </a:extLst>
          </p:cNvPr>
          <p:cNvPicPr>
            <a:picLocks noChangeAspect="1"/>
          </p:cNvPicPr>
          <p:nvPr userDrawn="1"/>
        </p:nvPicPr>
        <p:blipFill>
          <a:blip r:embed="rId13"/>
          <a:stretch>
            <a:fillRect/>
          </a:stretch>
        </p:blipFill>
        <p:spPr>
          <a:xfrm>
            <a:off x="8839200" y="0"/>
            <a:ext cx="3290047" cy="758919"/>
          </a:xfrm>
          <a:prstGeom prst="rect">
            <a:avLst/>
          </a:prstGeom>
        </p:spPr>
      </p:pic>
    </p:spTree>
    <p:extLst>
      <p:ext uri="{BB962C8B-B14F-4D97-AF65-F5344CB8AC3E}">
        <p14:creationId xmlns:p14="http://schemas.microsoft.com/office/powerpoint/2010/main" val="750753349"/>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medschool.umaryland.edu/osa/handbook/School-Policies/Professionalism/"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mailto:aesselman@som.umaryland.edu" TargetMode="External"/><Relationship Id="rId5" Type="http://schemas.openxmlformats.org/officeDocument/2006/relationships/hyperlink" Target="https://umbforms.wufoo.com/forms/faculty-advisor-agreement/" TargetMode="External"/><Relationship Id="rId4" Type="http://schemas.openxmlformats.org/officeDocument/2006/relationships/image" Target="../media/image21.sv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about:blank" TargetMode="External"/><Relationship Id="rId2" Type="http://schemas.openxmlformats.org/officeDocument/2006/relationships/hyperlink" Target="mailto:umb.som.council@gmail.com" TargetMode="External"/><Relationship Id="rId1" Type="http://schemas.openxmlformats.org/officeDocument/2006/relationships/slideLayout" Target="../slideLayouts/slideLayout2.xml"/><Relationship Id="rId4" Type="http://schemas.openxmlformats.org/officeDocument/2006/relationships/hyperlink" Target="mailto:aesselman@som.umaryland.edu"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hyperlink" Target="mailto:aesselman@som.umaryland.edu"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av@som.umaryland.edu" TargetMode="External"/><Relationship Id="rId2" Type="http://schemas.openxmlformats.org/officeDocument/2006/relationships/hyperlink" Target="http://about:blank" TargetMode="External"/><Relationship Id="rId1" Type="http://schemas.openxmlformats.org/officeDocument/2006/relationships/slideLayout" Target="../slideLayouts/slideLayout6.xml"/><Relationship Id="rId5" Type="http://schemas.openxmlformats.org/officeDocument/2006/relationships/image" Target="../media/image35.png"/><Relationship Id="rId4" Type="http://schemas.openxmlformats.org/officeDocument/2006/relationships/hyperlink" Target="mailto:css@som.umaryland.ed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www.umaryland.edu/university-life/rooms-available-on-campu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about:blank" TargetMode="External"/><Relationship Id="rId5" Type="http://schemas.openxmlformats.org/officeDocument/2006/relationships/hyperlink" Target="mailto:eventservices@umaryland.edu" TargetMode="External"/><Relationship Id="rId4" Type="http://schemas.openxmlformats.org/officeDocument/2006/relationships/hyperlink" Target="https://www.umaryland.edu/campuscenter/host-an-event/"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58.sv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mailto:kthom@som.umaryland.edu" TargetMode="External"/><Relationship Id="rId7" Type="http://schemas.openxmlformats.org/officeDocument/2006/relationships/hyperlink" Target="mailto:umb.som.council@gmail.com"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mailto:kmccartin@som.umaryland.edu" TargetMode="External"/><Relationship Id="rId5" Type="http://schemas.openxmlformats.org/officeDocument/2006/relationships/hyperlink" Target="mailto:kbrown@som.umaryland.edu" TargetMode="External"/><Relationship Id="rId4" Type="http://schemas.openxmlformats.org/officeDocument/2006/relationships/hyperlink" Target="mailto:aesselman@som.umaryland.edu"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umaryland.edu/media/umb/president/core-values/toolkits/How-to-Infuse-Core-Values-into-Decision-Making.docx"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tile tx="0" ty="0" sx="100000" sy="100000" flip="none" algn="tl"/>
        </a:blipFill>
        <a:effectLst/>
      </p:bgPr>
    </p:bg>
    <p:spTree>
      <p:nvGrpSpPr>
        <p:cNvPr id="1" name="Shape 115"/>
        <p:cNvGrpSpPr/>
        <p:nvPr/>
      </p:nvGrpSpPr>
      <p:grpSpPr>
        <a:xfrm>
          <a:off x="0" y="0"/>
          <a:ext cx="0" cy="0"/>
          <a:chOff x="0" y="0"/>
          <a:chExt cx="0" cy="0"/>
        </a:xfrm>
      </p:grpSpPr>
      <p:sp>
        <p:nvSpPr>
          <p:cNvPr id="117" name="Shape 117"/>
          <p:cNvSpPr txBox="1">
            <a:spLocks noGrp="1"/>
          </p:cNvSpPr>
          <p:nvPr>
            <p:ph type="ctrTitle"/>
          </p:nvPr>
        </p:nvSpPr>
        <p:spPr>
          <a:xfrm>
            <a:off x="1042333" y="1760220"/>
            <a:ext cx="9947313" cy="2326281"/>
          </a:xfrm>
          <a:prstGeom prst="rect">
            <a:avLst/>
          </a:prstGeom>
          <a:noFill/>
          <a:ln>
            <a:noFill/>
          </a:ln>
        </p:spPr>
        <p:txBody>
          <a:bodyPr vert="horz" lIns="91425" tIns="45700" rIns="91425" bIns="45700" rtlCol="0" anchor="b" anchorCtr="0">
            <a:noAutofit/>
          </a:bodyPr>
          <a:lstStyle/>
          <a:p>
            <a:pPr>
              <a:spcBef>
                <a:spcPts val="0"/>
              </a:spcBef>
              <a:buClr>
                <a:schemeClr val="dk1"/>
              </a:buClr>
              <a:buSzPct val="25000"/>
            </a:pPr>
            <a:br>
              <a:rPr lang="en-US" sz="5400" b="1" dirty="0">
                <a:solidFill>
                  <a:schemeClr val="dk1"/>
                </a:solidFill>
                <a:latin typeface="Chaparral Pro" panose="02060503040505020203" pitchFamily="18" charset="0"/>
                <a:ea typeface="Quattrocento"/>
                <a:cs typeface="Quattrocento"/>
                <a:sym typeface="Quattrocento"/>
              </a:rPr>
            </a:br>
            <a:br>
              <a:rPr lang="en-US" sz="5400" b="1" dirty="0">
                <a:solidFill>
                  <a:schemeClr val="dk1"/>
                </a:solidFill>
                <a:latin typeface="Chaparral Pro" panose="02060503040505020203" pitchFamily="18" charset="0"/>
                <a:ea typeface="Quattrocento"/>
                <a:cs typeface="Quattrocento"/>
                <a:sym typeface="Quattrocento"/>
              </a:rPr>
            </a:br>
            <a:br>
              <a:rPr lang="en-US" sz="5400" b="1" dirty="0">
                <a:solidFill>
                  <a:schemeClr val="dk1"/>
                </a:solidFill>
                <a:latin typeface="Chaparral Pro" panose="02060503040505020203" pitchFamily="18" charset="0"/>
                <a:ea typeface="Quattrocento"/>
                <a:cs typeface="Quattrocento"/>
                <a:sym typeface="Quattrocento"/>
              </a:rPr>
            </a:br>
            <a:r>
              <a:rPr lang="en-US" sz="4400" b="1" dirty="0">
                <a:solidFill>
                  <a:schemeClr val="dk1"/>
                </a:solidFill>
                <a:latin typeface="Chaparral Pro" panose="02060503040505020203" pitchFamily="18" charset="0"/>
                <a:ea typeface="Quattrocento"/>
                <a:cs typeface="Quattrocento"/>
                <a:sym typeface="Quattrocento"/>
              </a:rPr>
              <a:t>HOW TO RUN A SUCCESSFUL </a:t>
            </a:r>
            <a:br>
              <a:rPr lang="en-US" sz="4400" b="1" dirty="0">
                <a:solidFill>
                  <a:schemeClr val="dk1"/>
                </a:solidFill>
                <a:latin typeface="Chaparral Pro" panose="02060503040505020203" pitchFamily="18" charset="0"/>
                <a:ea typeface="Quattrocento"/>
                <a:cs typeface="Quattrocento"/>
                <a:sym typeface="Quattrocento"/>
              </a:rPr>
            </a:br>
            <a:r>
              <a:rPr lang="en-US" sz="4400" b="1" dirty="0">
                <a:solidFill>
                  <a:schemeClr val="dk1"/>
                </a:solidFill>
                <a:latin typeface="Chaparral Pro" panose="02060503040505020203" pitchFamily="18" charset="0"/>
                <a:ea typeface="Quattrocento"/>
                <a:cs typeface="Quattrocento"/>
                <a:sym typeface="Quattrocento"/>
              </a:rPr>
              <a:t>STUDENT GROUP</a:t>
            </a:r>
            <a:br>
              <a:rPr lang="en-US" sz="4400" b="1" dirty="0">
                <a:solidFill>
                  <a:schemeClr val="dk1"/>
                </a:solidFill>
                <a:latin typeface="+mn-lt"/>
                <a:ea typeface="Quattrocento"/>
                <a:cs typeface="Quattrocento"/>
                <a:sym typeface="Quattrocento"/>
              </a:rPr>
            </a:br>
            <a:endParaRPr lang="en-US" sz="4400" b="1" dirty="0">
              <a:solidFill>
                <a:schemeClr val="dk1"/>
              </a:solidFill>
              <a:latin typeface="+mn-lt"/>
              <a:ea typeface="Quattrocento"/>
              <a:cs typeface="Quattrocento"/>
              <a:sym typeface="Quattrocento"/>
            </a:endParaRPr>
          </a:p>
        </p:txBody>
      </p:sp>
      <p:sp>
        <p:nvSpPr>
          <p:cNvPr id="3" name="Subtitle 2">
            <a:extLst>
              <a:ext uri="{FF2B5EF4-FFF2-40B4-BE49-F238E27FC236}">
                <a16:creationId xmlns:a16="http://schemas.microsoft.com/office/drawing/2014/main" id="{4AA47B7A-D3E6-4C7A-9EFC-54C705EAB7D0}"/>
              </a:ext>
            </a:extLst>
          </p:cNvPr>
          <p:cNvSpPr>
            <a:spLocks noGrp="1"/>
          </p:cNvSpPr>
          <p:nvPr>
            <p:ph type="subTitle" idx="1"/>
          </p:nvPr>
        </p:nvSpPr>
        <p:spPr>
          <a:xfrm>
            <a:off x="1524000" y="4369760"/>
            <a:ext cx="9144000" cy="1655762"/>
          </a:xfrm>
        </p:spPr>
        <p:txBody>
          <a:bodyPr/>
          <a:lstStyle/>
          <a:p>
            <a:pPr>
              <a:buSzPct val="25000"/>
            </a:pPr>
            <a:r>
              <a:rPr lang="en-US" dirty="0">
                <a:solidFill>
                  <a:schemeClr val="dk1"/>
                </a:solidFill>
                <a:latin typeface="Chaparral Pro" panose="02060503040505020203" pitchFamily="18" charset="0"/>
                <a:ea typeface="Questrial"/>
                <a:cs typeface="Questrial"/>
                <a:sym typeface="Questrial"/>
              </a:rPr>
              <a:t>University of Maryland School of Medicine</a:t>
            </a:r>
          </a:p>
          <a:p>
            <a:pPr>
              <a:buSzPct val="25000"/>
            </a:pPr>
            <a:r>
              <a:rPr lang="en-US">
                <a:solidFill>
                  <a:schemeClr val="dk1"/>
                </a:solidFill>
                <a:latin typeface="Chaparral Pro" panose="02060503040505020203" pitchFamily="18" charset="0"/>
                <a:ea typeface="Questrial"/>
                <a:cs typeface="Questrial"/>
                <a:sym typeface="Questrial"/>
              </a:rPr>
              <a:t>2025-2026 </a:t>
            </a:r>
            <a:r>
              <a:rPr lang="en-US" dirty="0">
                <a:solidFill>
                  <a:schemeClr val="dk1"/>
                </a:solidFill>
                <a:latin typeface="Chaparral Pro" panose="02060503040505020203" pitchFamily="18" charset="0"/>
                <a:ea typeface="Questrial"/>
                <a:cs typeface="Questrial"/>
                <a:sym typeface="Questrial"/>
              </a:rPr>
              <a:t>Academic Year </a:t>
            </a:r>
            <a:endParaRPr lang="en-US" dirty="0">
              <a:solidFill>
                <a:schemeClr val="dk1"/>
              </a:solidFill>
              <a:latin typeface="Chaparral Pro" panose="02060503040505020203" pitchFamily="18" charset="0"/>
              <a:ea typeface="Questrial"/>
              <a:cs typeface="Questrial"/>
            </a:endParaRPr>
          </a:p>
          <a:p>
            <a:endParaRPr lang="en-US" dirty="0"/>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C6E99-DA89-4A02-9741-28A797F59B0D}"/>
              </a:ext>
            </a:extLst>
          </p:cNvPr>
          <p:cNvSpPr>
            <a:spLocks noGrp="1"/>
          </p:cNvSpPr>
          <p:nvPr>
            <p:ph type="title"/>
          </p:nvPr>
        </p:nvSpPr>
        <p:spPr/>
        <p:txBody>
          <a:bodyPr/>
          <a:lstStyle/>
          <a:p>
            <a:pPr algn="ctr"/>
            <a:r>
              <a:rPr lang="en-US" b="1" dirty="0"/>
              <a:t>Equity and Justice</a:t>
            </a:r>
          </a:p>
        </p:txBody>
      </p:sp>
      <p:sp>
        <p:nvSpPr>
          <p:cNvPr id="3" name="Content Placeholder 2">
            <a:extLst>
              <a:ext uri="{FF2B5EF4-FFF2-40B4-BE49-F238E27FC236}">
                <a16:creationId xmlns:a16="http://schemas.microsoft.com/office/drawing/2014/main" id="{99C787C3-D2FF-4274-86ED-4BF623F866A8}"/>
              </a:ext>
            </a:extLst>
          </p:cNvPr>
          <p:cNvSpPr>
            <a:spLocks noGrp="1"/>
          </p:cNvSpPr>
          <p:nvPr>
            <p:ph idx="1"/>
          </p:nvPr>
        </p:nvSpPr>
        <p:spPr>
          <a:xfrm>
            <a:off x="838200" y="1825625"/>
            <a:ext cx="10515600" cy="4450888"/>
          </a:xfrm>
        </p:spPr>
        <p:txBody>
          <a:bodyPr>
            <a:normAutofit fontScale="77500" lnSpcReduction="20000"/>
          </a:bodyPr>
          <a:lstStyle/>
          <a:p>
            <a:pPr marL="0" indent="0" algn="ctr">
              <a:buNone/>
            </a:pPr>
            <a:r>
              <a:rPr lang="en-US" dirty="0"/>
              <a:t>We embrace and are committed to diversity, and we value inclusive and just communities. We oppose racism and oppression in all their forms.</a:t>
            </a:r>
          </a:p>
          <a:p>
            <a:pPr marL="0" indent="0">
              <a:buNone/>
            </a:pPr>
            <a:endParaRPr lang="en-US" u="sng" dirty="0"/>
          </a:p>
          <a:p>
            <a:r>
              <a:rPr lang="en-US" sz="3100" u="sng" dirty="0"/>
              <a:t>How to Be a Catalyst for Equity and Justice</a:t>
            </a:r>
          </a:p>
          <a:p>
            <a:r>
              <a:rPr lang="en-US" sz="2000" b="1" dirty="0"/>
              <a:t>Prioritize and integrate equity: </a:t>
            </a:r>
            <a:r>
              <a:rPr lang="en-US" sz="2000" dirty="0"/>
              <a:t>Understand equity and its fundamental role to the University’s culture, promote a culture where all belong, and demonstrate and support equitable practices in the classroom and the workplace at all times.</a:t>
            </a:r>
          </a:p>
          <a:p>
            <a:r>
              <a:rPr lang="en-US" sz="2000" b="1" dirty="0"/>
              <a:t>Seek to listen and learn: </a:t>
            </a:r>
            <a:r>
              <a:rPr lang="en-US" sz="2000" dirty="0"/>
              <a:t>Explore one’s own identity and implicit and explicit biases, and provide space to learn about different experiences, backgrounds, and how others might have encountered and overcome systemic barriers based on race, sex, ethnicity, disability, gender, gender identity, socioeconomic status, and/or other dimensions of their identities.</a:t>
            </a:r>
          </a:p>
          <a:p>
            <a:r>
              <a:rPr lang="en-US" sz="2000" b="1" dirty="0"/>
              <a:t>Create inclusive environments: </a:t>
            </a:r>
            <a:r>
              <a:rPr lang="en-US" sz="2000" dirty="0"/>
              <a:t>Respect one another as colleagues across power differentials, use inclusive language, commit to anti-racist and anti-oppression practices, and welcome others to contribute ideas and perspectives.</a:t>
            </a:r>
          </a:p>
          <a:p>
            <a:r>
              <a:rPr lang="en-US" sz="2000" b="1" dirty="0"/>
              <a:t>Say and do something: </a:t>
            </a:r>
            <a:r>
              <a:rPr lang="en-US" sz="2000" dirty="0"/>
              <a:t>Speak up when you recognize inequity or injustice, particularly if in a position of authority, and take action to address it, such as identifying and correcting policies and practices.</a:t>
            </a:r>
          </a:p>
          <a:p>
            <a:r>
              <a:rPr lang="en-US" sz="2000" b="1" dirty="0"/>
              <a:t>Invest in justice: </a:t>
            </a:r>
            <a:r>
              <a:rPr lang="en-US" sz="2000" dirty="0"/>
              <a:t>Provide opportunities for University stakeholders from historically marginalized populations to guide and contribute to institutional efforts that influence and address issues of equity and inclusion, and create opportunities for persons from historically marginalized communities to serve as UMB leaders.</a:t>
            </a:r>
          </a:p>
        </p:txBody>
      </p:sp>
    </p:spTree>
    <p:extLst>
      <p:ext uri="{BB962C8B-B14F-4D97-AF65-F5344CB8AC3E}">
        <p14:creationId xmlns:p14="http://schemas.microsoft.com/office/powerpoint/2010/main" val="1894591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1A0E6-1082-4A92-BA96-26A35F610417}"/>
              </a:ext>
            </a:extLst>
          </p:cNvPr>
          <p:cNvSpPr>
            <a:spLocks noGrp="1"/>
          </p:cNvSpPr>
          <p:nvPr>
            <p:ph type="title"/>
          </p:nvPr>
        </p:nvSpPr>
        <p:spPr/>
        <p:txBody>
          <a:bodyPr/>
          <a:lstStyle/>
          <a:p>
            <a:pPr algn="ctr"/>
            <a:r>
              <a:rPr lang="en-US" b="1" dirty="0"/>
              <a:t>Innovation and Discovery</a:t>
            </a:r>
          </a:p>
        </p:txBody>
      </p:sp>
      <p:sp>
        <p:nvSpPr>
          <p:cNvPr id="3" name="Content Placeholder 2">
            <a:extLst>
              <a:ext uri="{FF2B5EF4-FFF2-40B4-BE49-F238E27FC236}">
                <a16:creationId xmlns:a16="http://schemas.microsoft.com/office/drawing/2014/main" id="{F6CCA8BB-0EFD-4B11-8382-AC992154B789}"/>
              </a:ext>
            </a:extLst>
          </p:cNvPr>
          <p:cNvSpPr>
            <a:spLocks noGrp="1"/>
          </p:cNvSpPr>
          <p:nvPr>
            <p:ph idx="1"/>
          </p:nvPr>
        </p:nvSpPr>
        <p:spPr/>
        <p:txBody>
          <a:bodyPr/>
          <a:lstStyle/>
          <a:p>
            <a:pPr marL="0" indent="0" algn="ctr">
              <a:buNone/>
            </a:pPr>
            <a:r>
              <a:rPr lang="en-US" dirty="0"/>
              <a:t>We imagine and explore new and improved ways to accomplish our mission through education, research, clinical care, and service.</a:t>
            </a:r>
          </a:p>
          <a:p>
            <a:pPr marL="0" indent="0" algn="ctr">
              <a:buNone/>
            </a:pPr>
            <a:endParaRPr lang="en-US" dirty="0"/>
          </a:p>
          <a:p>
            <a:pPr algn="l"/>
            <a:r>
              <a:rPr lang="en-US" sz="2000" i="0" u="sng" dirty="0">
                <a:solidFill>
                  <a:srgbClr val="000000"/>
                </a:solidFill>
                <a:effectLst/>
              </a:rPr>
              <a:t>How to Be a Catalyst for Innovation and Discovery</a:t>
            </a:r>
          </a:p>
          <a:p>
            <a:pPr algn="l"/>
            <a:r>
              <a:rPr lang="en-US" sz="1400" b="1" i="0" dirty="0">
                <a:solidFill>
                  <a:srgbClr val="333333"/>
                </a:solidFill>
                <a:effectLst/>
              </a:rPr>
              <a:t>Promote ingenuity: </a:t>
            </a:r>
            <a:r>
              <a:rPr lang="en-US" sz="1400" b="0" i="0" dirty="0">
                <a:solidFill>
                  <a:srgbClr val="333333"/>
                </a:solidFill>
                <a:effectLst/>
              </a:rPr>
              <a:t>Encourage thinking that challenges constraints and inertia, and imagine what is possible by exploring opportunities through creative ideas and collective talents.</a:t>
            </a:r>
          </a:p>
          <a:p>
            <a:pPr algn="l"/>
            <a:r>
              <a:rPr lang="en-US" sz="1400" b="1" i="0" dirty="0">
                <a:solidFill>
                  <a:srgbClr val="333333"/>
                </a:solidFill>
                <a:effectLst/>
              </a:rPr>
              <a:t>Commit to continuous improvement: </a:t>
            </a:r>
            <a:r>
              <a:rPr lang="en-US" sz="1400" b="0" i="0" dirty="0">
                <a:solidFill>
                  <a:srgbClr val="333333"/>
                </a:solidFill>
                <a:effectLst/>
              </a:rPr>
              <a:t>Learn from your failures or mistakes and be open to adopting new or changing knowledge, approaches, and ideas to influence positive outcomes.</a:t>
            </a:r>
          </a:p>
          <a:p>
            <a:pPr algn="l"/>
            <a:r>
              <a:rPr lang="en-US" sz="1400" b="1" i="0" dirty="0">
                <a:solidFill>
                  <a:srgbClr val="333333"/>
                </a:solidFill>
                <a:effectLst/>
              </a:rPr>
              <a:t>Support informed courage: </a:t>
            </a:r>
            <a:r>
              <a:rPr lang="en-US" sz="1400" b="0" i="0" dirty="0">
                <a:solidFill>
                  <a:srgbClr val="333333"/>
                </a:solidFill>
                <a:effectLst/>
              </a:rPr>
              <a:t>Create a culture in which taking thoughtful risks and proposing or pursuing bold ideas is encouraged and expected.</a:t>
            </a:r>
          </a:p>
          <a:p>
            <a:pPr algn="l"/>
            <a:r>
              <a:rPr lang="en-US" sz="1400" b="1" i="0" dirty="0">
                <a:solidFill>
                  <a:srgbClr val="333333"/>
                </a:solidFill>
                <a:effectLst/>
              </a:rPr>
              <a:t>Bolster collaboration: </a:t>
            </a:r>
            <a:r>
              <a:rPr lang="en-US" sz="1400" b="0" i="0" dirty="0">
                <a:solidFill>
                  <a:srgbClr val="333333"/>
                </a:solidFill>
                <a:effectLst/>
              </a:rPr>
              <a:t>Support interdisciplinary and multidisciplinary teamwork and the sharing of knowledge, leverage insights from others, and promote broad, interinstitutional community input and practice.</a:t>
            </a:r>
          </a:p>
          <a:p>
            <a:pPr algn="l"/>
            <a:r>
              <a:rPr lang="en-US" sz="1400" b="1" i="0" dirty="0">
                <a:solidFill>
                  <a:srgbClr val="333333"/>
                </a:solidFill>
                <a:effectLst/>
              </a:rPr>
              <a:t>Celebrate impactful results: </a:t>
            </a:r>
            <a:r>
              <a:rPr lang="en-US" sz="1400" b="0" i="0" dirty="0">
                <a:solidFill>
                  <a:srgbClr val="333333"/>
                </a:solidFill>
                <a:effectLst/>
              </a:rPr>
              <a:t>Measure and recognize the effectiveness of new ideas and publicize successes to internal and external audiences.</a:t>
            </a:r>
          </a:p>
          <a:p>
            <a:endParaRPr lang="en-US" sz="2000" dirty="0"/>
          </a:p>
        </p:txBody>
      </p:sp>
    </p:spTree>
    <p:extLst>
      <p:ext uri="{BB962C8B-B14F-4D97-AF65-F5344CB8AC3E}">
        <p14:creationId xmlns:p14="http://schemas.microsoft.com/office/powerpoint/2010/main" val="2149005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0E724-37DD-46CA-A609-9ED94A000EF4}"/>
              </a:ext>
            </a:extLst>
          </p:cNvPr>
          <p:cNvSpPr>
            <a:spLocks noGrp="1"/>
          </p:cNvSpPr>
          <p:nvPr>
            <p:ph type="title"/>
          </p:nvPr>
        </p:nvSpPr>
        <p:spPr/>
        <p:txBody>
          <a:bodyPr/>
          <a:lstStyle/>
          <a:p>
            <a:r>
              <a:rPr lang="en-US" dirty="0">
                <a:cs typeface="Calibri Light"/>
              </a:rPr>
              <a:t>Stewards of UMB/SOM Mission</a:t>
            </a:r>
            <a:endParaRPr lang="en-US" dirty="0"/>
          </a:p>
        </p:txBody>
      </p:sp>
      <p:sp>
        <p:nvSpPr>
          <p:cNvPr id="4" name="TextBox 3">
            <a:extLst>
              <a:ext uri="{FF2B5EF4-FFF2-40B4-BE49-F238E27FC236}">
                <a16:creationId xmlns:a16="http://schemas.microsoft.com/office/drawing/2014/main" id="{B466A9BF-9946-4BB6-B0CC-ADBD0D5B0293}"/>
              </a:ext>
            </a:extLst>
          </p:cNvPr>
          <p:cNvSpPr txBox="1"/>
          <p:nvPr/>
        </p:nvSpPr>
        <p:spPr>
          <a:xfrm>
            <a:off x="6769261" y="2206906"/>
            <a:ext cx="4517984"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b="1" cap="all" dirty="0">
                <a:solidFill>
                  <a:srgbClr val="333333"/>
                </a:solidFill>
                <a:latin typeface="Gotham SSm 5r"/>
              </a:rPr>
              <a:t>OUR MISSION</a:t>
            </a:r>
          </a:p>
          <a:p>
            <a:r>
              <a:rPr lang="en-US" sz="1800" dirty="0">
                <a:solidFill>
                  <a:srgbClr val="333333"/>
                </a:solidFill>
                <a:latin typeface="Gotham SSm 4r"/>
              </a:rPr>
              <a:t>To improve the human condition and serve the public good of Maryland and society at-large through education, research, clinical care, and service.</a:t>
            </a:r>
          </a:p>
        </p:txBody>
      </p:sp>
      <p:pic>
        <p:nvPicPr>
          <p:cNvPr id="5" name="Picture 5" descr="A picture containing blue, colorful&#10;&#10;Description automatically generated">
            <a:extLst>
              <a:ext uri="{FF2B5EF4-FFF2-40B4-BE49-F238E27FC236}">
                <a16:creationId xmlns:a16="http://schemas.microsoft.com/office/drawing/2014/main" id="{AF04AAD5-7EC5-4119-8094-0F77BBFBC3B5}"/>
              </a:ext>
            </a:extLst>
          </p:cNvPr>
          <p:cNvPicPr>
            <a:picLocks noChangeAspect="1"/>
          </p:cNvPicPr>
          <p:nvPr/>
        </p:nvPicPr>
        <p:blipFill>
          <a:blip r:embed="rId2"/>
          <a:stretch>
            <a:fillRect/>
          </a:stretch>
        </p:blipFill>
        <p:spPr>
          <a:xfrm>
            <a:off x="1782503" y="1817183"/>
            <a:ext cx="4199681" cy="3117533"/>
          </a:xfrm>
          <a:prstGeom prst="rect">
            <a:avLst/>
          </a:prstGeom>
        </p:spPr>
      </p:pic>
      <p:sp>
        <p:nvSpPr>
          <p:cNvPr id="7" name="Shape 410">
            <a:extLst>
              <a:ext uri="{FF2B5EF4-FFF2-40B4-BE49-F238E27FC236}">
                <a16:creationId xmlns:a16="http://schemas.microsoft.com/office/drawing/2014/main" id="{A1D4DEC6-B256-47CA-AE93-52D12E55A187}"/>
              </a:ext>
            </a:extLst>
          </p:cNvPr>
          <p:cNvSpPr txBox="1">
            <a:spLocks noGrp="1"/>
          </p:cNvSpPr>
          <p:nvPr>
            <p:ph idx="1"/>
          </p:nvPr>
        </p:nvSpPr>
        <p:spPr>
          <a:xfrm>
            <a:off x="1021466" y="5462005"/>
            <a:ext cx="10091195" cy="1187592"/>
          </a:xfrm>
          <a:prstGeom prst="rect">
            <a:avLst/>
          </a:prstGeom>
        </p:spPr>
        <p:txBody>
          <a:bodyPr vert="horz" lIns="91425" tIns="91425" rIns="91425" bIns="91425" rtlCol="0" anchor="t" anchorCtr="0">
            <a:noAutofit/>
          </a:bodyPr>
          <a:lstStyle/>
          <a:p>
            <a:pPr marL="0" indent="0">
              <a:spcBef>
                <a:spcPts val="0"/>
              </a:spcBef>
              <a:buNone/>
            </a:pPr>
            <a:r>
              <a:rPr lang="en-US" sz="1600" dirty="0">
                <a:solidFill>
                  <a:schemeClr val="tx2"/>
                </a:solidFill>
                <a:latin typeface="Chaparral Pro"/>
                <a:ea typeface="Quattrocento"/>
                <a:cs typeface="Quattrocento"/>
                <a:sym typeface="Quattrocento"/>
              </a:rPr>
              <a:t>Please familiarize yourself with the policy on</a:t>
            </a:r>
            <a:r>
              <a:rPr lang="en-US" sz="1600" b="1" dirty="0">
                <a:solidFill>
                  <a:schemeClr val="tx2"/>
                </a:solidFill>
                <a:latin typeface="Chaparral Pro"/>
                <a:ea typeface="Quattrocento"/>
                <a:cs typeface="Quattrocento"/>
                <a:sym typeface="Quattrocento"/>
              </a:rPr>
              <a:t> professionalism</a:t>
            </a:r>
            <a:r>
              <a:rPr lang="en-US" sz="1600" dirty="0">
                <a:solidFill>
                  <a:schemeClr val="tx2"/>
                </a:solidFill>
                <a:latin typeface="Chaparral Pro"/>
                <a:ea typeface="Quattrocento"/>
                <a:cs typeface="Quattrocento"/>
                <a:sym typeface="Quattrocento"/>
              </a:rPr>
              <a:t>, including professional conduct evaluations and commendations, which can be found in the academic handbook on the Office of Student Affairs website: </a:t>
            </a:r>
            <a:r>
              <a:rPr lang="en-US" sz="1600" dirty="0">
                <a:ea typeface="+mn-lt"/>
                <a:cs typeface="+mn-lt"/>
                <a:hlinkClick r:id="rId3"/>
              </a:rPr>
              <a:t>https://www.medschool.umaryland.edu/osa/handbook/School-Policies/Professionalism/</a:t>
            </a:r>
            <a:endParaRPr lang="en-US" sz="1600" dirty="0">
              <a:ea typeface="+mn-lt"/>
              <a:cs typeface="+mn-lt"/>
            </a:endParaRPr>
          </a:p>
        </p:txBody>
      </p:sp>
    </p:spTree>
    <p:extLst>
      <p:ext uri="{BB962C8B-B14F-4D97-AF65-F5344CB8AC3E}">
        <p14:creationId xmlns:p14="http://schemas.microsoft.com/office/powerpoint/2010/main" val="272548165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vert="horz" lIns="91440" tIns="45720" rIns="91440" bIns="45720" rtlCol="0" anchor="ctr">
            <a:normAutofit/>
          </a:bodyPr>
          <a:lstStyle/>
          <a:p>
            <a:r>
              <a:rPr lang="en-US" b="1" kern="1200">
                <a:latin typeface="+mj-lt"/>
                <a:ea typeface="+mj-ea"/>
                <a:cs typeface="+mj-cs"/>
              </a:rPr>
              <a:t>TIPS</a:t>
            </a:r>
            <a:r>
              <a:rPr lang="en-US" b="1"/>
              <a:t> for working with faculty advisors </a:t>
            </a:r>
            <a:endParaRPr lang="en-US" b="1" kern="1200">
              <a:latin typeface="+mj-lt"/>
              <a:ea typeface="+mj-ea"/>
              <a:cs typeface="+mj-cs"/>
            </a:endParaRPr>
          </a:p>
        </p:txBody>
      </p:sp>
      <p:graphicFrame>
        <p:nvGraphicFramePr>
          <p:cNvPr id="29" name="Text Placeholder 2"/>
          <p:cNvGraphicFramePr>
            <a:graphicFrameLocks noGrp="1"/>
          </p:cNvGraphicFramePr>
          <p:nvPr>
            <p:ph sz="half" idx="1"/>
            <p:extLst>
              <p:ext uri="{D42A27DB-BD31-4B8C-83A1-F6EECF244321}">
                <p14:modId xmlns:p14="http://schemas.microsoft.com/office/powerpoint/2010/main" val="44251255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836622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3A8B4-8B6F-4B3E-842B-2816C6F90E31}"/>
              </a:ext>
            </a:extLst>
          </p:cNvPr>
          <p:cNvSpPr>
            <a:spLocks noGrp="1"/>
          </p:cNvSpPr>
          <p:nvPr>
            <p:ph type="ctrTitle"/>
          </p:nvPr>
        </p:nvSpPr>
        <p:spPr>
          <a:xfrm>
            <a:off x="1524000" y="2245809"/>
            <a:ext cx="9144000" cy="1564716"/>
          </a:xfrm>
        </p:spPr>
        <p:txBody>
          <a:bodyPr>
            <a:normAutofit/>
          </a:bodyPr>
          <a:lstStyle/>
          <a:p>
            <a:pPr algn="l"/>
            <a:r>
              <a:rPr lang="en-US" sz="4800"/>
              <a:t>Student Group Procedures</a:t>
            </a:r>
          </a:p>
        </p:txBody>
      </p:sp>
      <p:sp>
        <p:nvSpPr>
          <p:cNvPr id="3" name="Subtitle 2">
            <a:extLst>
              <a:ext uri="{FF2B5EF4-FFF2-40B4-BE49-F238E27FC236}">
                <a16:creationId xmlns:a16="http://schemas.microsoft.com/office/drawing/2014/main" id="{42B92AB6-CC1E-416F-8DBE-1BBCFC8795A6}"/>
              </a:ext>
            </a:extLst>
          </p:cNvPr>
          <p:cNvSpPr>
            <a:spLocks noGrp="1"/>
          </p:cNvSpPr>
          <p:nvPr>
            <p:ph type="subTitle" idx="1"/>
          </p:nvPr>
        </p:nvSpPr>
        <p:spPr>
          <a:xfrm flipV="1">
            <a:off x="1524000" y="4519633"/>
            <a:ext cx="8982075" cy="163287"/>
          </a:xfrm>
        </p:spPr>
        <p:txBody>
          <a:bodyPr vert="horz" lIns="91440" tIns="45720" rIns="91440" bIns="45720" rtlCol="0" anchor="t">
            <a:normAutofit fontScale="25000" lnSpcReduction="20000"/>
          </a:bodyPr>
          <a:lstStyle/>
          <a:p>
            <a:pPr algn="l"/>
            <a:endParaRPr lang="en-US" sz="2000">
              <a:cs typeface="Calibri"/>
            </a:endParaRPr>
          </a:p>
        </p:txBody>
      </p:sp>
      <p:sp>
        <p:nvSpPr>
          <p:cNvPr id="8"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14"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853425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1"/>
        <p:cNvGrpSpPr/>
        <p:nvPr/>
      </p:nvGrpSpPr>
      <p:grpSpPr>
        <a:xfrm>
          <a:off x="0" y="0"/>
          <a:ext cx="0" cy="0"/>
          <a:chOff x="0" y="0"/>
          <a:chExt cx="0" cy="0"/>
        </a:xfrm>
      </p:grpSpPr>
      <p:pic>
        <p:nvPicPr>
          <p:cNvPr id="73" name="Graphic 72">
            <a:extLst>
              <a:ext uri="{FF2B5EF4-FFF2-40B4-BE49-F238E27FC236}">
                <a16:creationId xmlns:a16="http://schemas.microsoft.com/office/drawing/2014/main" id="{9C5FB9B5-8259-4979-BB11-247A198B717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74801" y="1956656"/>
            <a:ext cx="914400" cy="914400"/>
          </a:xfrm>
          <a:prstGeom prst="rect">
            <a:avLst/>
          </a:prstGeom>
        </p:spPr>
      </p:pic>
      <p:sp>
        <p:nvSpPr>
          <p:cNvPr id="132" name="Shape 132"/>
          <p:cNvSpPr txBox="1">
            <a:spLocks noGrp="1"/>
          </p:cNvSpPr>
          <p:nvPr>
            <p:ph type="title"/>
          </p:nvPr>
        </p:nvSpPr>
        <p:spPr>
          <a:xfrm>
            <a:off x="4870" y="3001684"/>
            <a:ext cx="3835188" cy="1972250"/>
          </a:xfrm>
          <a:prstGeom prst="rect">
            <a:avLst/>
          </a:prstGeom>
        </p:spPr>
        <p:txBody>
          <a:bodyPr vert="horz" lIns="91425" tIns="45700" rIns="91425" bIns="45700" rtlCol="0" anchor="t" anchorCtr="0">
            <a:normAutofit/>
          </a:bodyPr>
          <a:lstStyle/>
          <a:p>
            <a:pPr algn="ctr">
              <a:spcBef>
                <a:spcPts val="0"/>
              </a:spcBef>
              <a:buClr>
                <a:srgbClr val="5A5C5E"/>
              </a:buClr>
              <a:buSzPct val="25000"/>
            </a:pPr>
            <a:r>
              <a:rPr lang="en-US" sz="3700" b="1" i="0" u="none" strike="noStrike" cap="none" baseline="0" dirty="0">
                <a:latin typeface="Chaparral Pro" panose="02060503040505020203" pitchFamily="18" charset="0"/>
                <a:ea typeface="Quattrocento"/>
                <a:cs typeface="Quattrocento"/>
                <a:sym typeface="Quattrocento"/>
              </a:rPr>
              <a:t>MEDSCOPE MAINTENANCE</a:t>
            </a:r>
            <a:br>
              <a:rPr lang="en-US" sz="3700" b="1" i="0" u="none" strike="noStrike" cap="none" baseline="0" dirty="0">
                <a:latin typeface="Chaparral Pro" panose="02060503040505020203" pitchFamily="18" charset="0"/>
                <a:ea typeface="Quattrocento"/>
                <a:cs typeface="Quattrocento"/>
                <a:sym typeface="Quattrocento"/>
              </a:rPr>
            </a:br>
            <a:r>
              <a:rPr lang="en-US" sz="3700" b="1" i="0" u="none" strike="noStrike" cap="none" baseline="0" dirty="0">
                <a:latin typeface="Chaparral Pro" panose="02060503040505020203" pitchFamily="18" charset="0"/>
                <a:ea typeface="Quattrocento"/>
                <a:cs typeface="Quattrocento"/>
                <a:sym typeface="Quattrocento"/>
              </a:rPr>
              <a:t>To Dos </a:t>
            </a:r>
          </a:p>
        </p:txBody>
      </p:sp>
      <p:sp>
        <p:nvSpPr>
          <p:cNvPr id="133" name="Shape 133"/>
          <p:cNvSpPr txBox="1">
            <a:spLocks noGrp="1"/>
          </p:cNvSpPr>
          <p:nvPr>
            <p:ph idx="1"/>
          </p:nvPr>
        </p:nvSpPr>
        <p:spPr>
          <a:xfrm>
            <a:off x="3660775" y="663034"/>
            <a:ext cx="8204669" cy="5534025"/>
          </a:xfrm>
          <a:prstGeom prst="rect">
            <a:avLst/>
          </a:prstGeom>
        </p:spPr>
        <p:txBody>
          <a:bodyPr vert="horz" lIns="91425" tIns="45700" rIns="91425" bIns="45700" rtlCol="0" anchor="ctr" anchorCtr="0">
            <a:normAutofit/>
          </a:bodyPr>
          <a:lstStyle/>
          <a:p>
            <a:pPr marL="114300" indent="0">
              <a:spcBef>
                <a:spcPts val="0"/>
              </a:spcBef>
              <a:buClr>
                <a:schemeClr val="accent1"/>
              </a:buClr>
              <a:buSzPct val="100000"/>
              <a:buNone/>
            </a:pPr>
            <a:endParaRPr lang="en-US" sz="2600" dirty="0">
              <a:latin typeface="Chaparral Pro" panose="02060503040505020203" pitchFamily="18" charset="0"/>
              <a:ea typeface="Questrial"/>
              <a:cs typeface="Questrial"/>
              <a:sym typeface="Questrial"/>
            </a:endParaRPr>
          </a:p>
          <a:p>
            <a:pPr marL="342900" indent="-228600">
              <a:spcBef>
                <a:spcPts val="480"/>
              </a:spcBef>
              <a:buClr>
                <a:schemeClr val="accent1"/>
              </a:buClr>
              <a:buSzPct val="100000"/>
              <a:buFont typeface="Arial"/>
              <a:buChar char="•"/>
            </a:pPr>
            <a:r>
              <a:rPr lang="en-US" sz="2600" u="sng" dirty="0">
                <a:latin typeface="Chaparral Pro" panose="02060503040505020203" pitchFamily="18" charset="0"/>
                <a:ea typeface="Questrial"/>
                <a:cs typeface="Questrial"/>
                <a:sym typeface="Questrial"/>
              </a:rPr>
              <a:t>All events</a:t>
            </a:r>
            <a:r>
              <a:rPr lang="en-US" sz="2600" dirty="0">
                <a:latin typeface="Chaparral Pro" panose="02060503040505020203" pitchFamily="18" charset="0"/>
                <a:ea typeface="Questrial"/>
                <a:cs typeface="Questrial"/>
                <a:sym typeface="Questrial"/>
              </a:rPr>
              <a:t> should be listed on </a:t>
            </a:r>
            <a:r>
              <a:rPr lang="en-US" sz="2600" u="sng" dirty="0">
                <a:latin typeface="Chaparral Pro" panose="02060503040505020203" pitchFamily="18" charset="0"/>
                <a:ea typeface="Questrial"/>
                <a:cs typeface="Questrial"/>
                <a:sym typeface="Questrial"/>
              </a:rPr>
              <a:t>MedScope</a:t>
            </a:r>
            <a:r>
              <a:rPr lang="en-US" sz="2600" dirty="0">
                <a:latin typeface="Chaparral Pro" panose="02060503040505020203" pitchFamily="18" charset="0"/>
                <a:ea typeface="Questrial"/>
                <a:cs typeface="Questrial"/>
                <a:sym typeface="Questrial"/>
              </a:rPr>
              <a:t> as soon as they are scheduled to help avoid conflicts</a:t>
            </a:r>
          </a:p>
          <a:p>
            <a:pPr marL="114300" indent="0">
              <a:spcBef>
                <a:spcPts val="480"/>
              </a:spcBef>
              <a:buClr>
                <a:schemeClr val="accent1"/>
              </a:buClr>
              <a:buSzPct val="100000"/>
              <a:buNone/>
            </a:pPr>
            <a:endParaRPr lang="en-US" sz="2600" dirty="0">
              <a:latin typeface="Chaparral Pro" panose="02060503040505020203" pitchFamily="18" charset="0"/>
              <a:ea typeface="Questrial"/>
              <a:cs typeface="Questrial"/>
              <a:sym typeface="Questrial"/>
            </a:endParaRPr>
          </a:p>
          <a:p>
            <a:pPr marL="342900">
              <a:spcBef>
                <a:spcPts val="480"/>
              </a:spcBef>
              <a:buClr>
                <a:schemeClr val="accent1"/>
              </a:buClr>
              <a:buSzPct val="100000"/>
              <a:buFont typeface="Arial"/>
              <a:buChar char="•"/>
            </a:pPr>
            <a:r>
              <a:rPr lang="en-US" sz="2600" dirty="0">
                <a:latin typeface="Chaparral Pro" panose="02060503040505020203" pitchFamily="18" charset="0"/>
                <a:ea typeface="Questrial"/>
                <a:cs typeface="Questrial"/>
                <a:sym typeface="Questrial"/>
              </a:rPr>
              <a:t>Make sure Members, Officers, and the group Email address, (and webpage) stay up to date on MedScope</a:t>
            </a:r>
          </a:p>
          <a:p>
            <a:pPr marL="342900" indent="-228600">
              <a:spcBef>
                <a:spcPts val="480"/>
              </a:spcBef>
              <a:buClr>
                <a:schemeClr val="accent1"/>
              </a:buClr>
              <a:buSzPct val="100000"/>
              <a:buFont typeface="Arial"/>
              <a:buChar char="•"/>
            </a:pPr>
            <a:endParaRPr lang="en-US" sz="2600" dirty="0">
              <a:latin typeface="Chaparral Pro" panose="02060503040505020203" pitchFamily="18" charset="0"/>
              <a:ea typeface="Questrial"/>
              <a:cs typeface="Questrial"/>
              <a:sym typeface="Questrial"/>
            </a:endParaRPr>
          </a:p>
          <a:p>
            <a:pPr marL="342900">
              <a:spcBef>
                <a:spcPts val="480"/>
              </a:spcBef>
              <a:buClr>
                <a:schemeClr val="accent1"/>
              </a:buClr>
              <a:buSzPct val="100000"/>
              <a:buFont typeface="Arial"/>
              <a:buChar char="•"/>
            </a:pPr>
            <a:r>
              <a:rPr lang="en-US" sz="2600" dirty="0">
                <a:latin typeface="Chaparral Pro" panose="02060503040505020203" pitchFamily="18" charset="0"/>
                <a:ea typeface="Questrial"/>
                <a:cs typeface="Questrial"/>
                <a:sym typeface="Questrial"/>
              </a:rPr>
              <a:t>Submit the </a:t>
            </a:r>
            <a:r>
              <a:rPr lang="en-US" sz="2600" dirty="0">
                <a:latin typeface="Chaparral Pro" panose="02060503040505020203" pitchFamily="18" charset="0"/>
                <a:ea typeface="Questrial"/>
                <a:cs typeface="Questrial"/>
                <a:sym typeface="Questrial"/>
                <a:hlinkClick r:id="rId5"/>
              </a:rPr>
              <a:t>faculty advisor agreement</a:t>
            </a:r>
            <a:endParaRPr lang="en-US" sz="2600" dirty="0">
              <a:latin typeface="Chaparral Pro" panose="02060503040505020203" pitchFamily="18" charset="0"/>
              <a:ea typeface="Questrial"/>
              <a:cs typeface="Questrial"/>
              <a:sym typeface="Questrial"/>
            </a:endParaRPr>
          </a:p>
          <a:p>
            <a:pPr marL="114300" indent="0">
              <a:spcBef>
                <a:spcPts val="480"/>
              </a:spcBef>
              <a:buClr>
                <a:schemeClr val="accent1"/>
              </a:buClr>
              <a:buSzPct val="100000"/>
              <a:buNone/>
            </a:pPr>
            <a:endParaRPr lang="en-US" sz="2600" dirty="0">
              <a:latin typeface="Chaparral Pro" panose="02060503040505020203" pitchFamily="18" charset="0"/>
              <a:ea typeface="Questrial"/>
              <a:cs typeface="Questrial"/>
              <a:sym typeface="Questrial"/>
            </a:endParaRPr>
          </a:p>
          <a:p>
            <a:pPr marL="342900">
              <a:spcBef>
                <a:spcPts val="480"/>
              </a:spcBef>
              <a:buClr>
                <a:schemeClr val="accent1"/>
              </a:buClr>
              <a:buSzPct val="100000"/>
              <a:buFont typeface="Arial"/>
              <a:buChar char="•"/>
            </a:pPr>
            <a:r>
              <a:rPr lang="en-US" sz="2600" dirty="0">
                <a:latin typeface="Chaparral Pro" panose="02060503040505020203" pitchFamily="18" charset="0"/>
                <a:ea typeface="Questrial"/>
                <a:cs typeface="Questrial"/>
                <a:sym typeface="Questrial"/>
              </a:rPr>
              <a:t>If you need assistance updating officers or gaining access to edit your groups page, reach out to Adam Esselman (</a:t>
            </a:r>
            <a:r>
              <a:rPr lang="en-US" sz="2600" dirty="0">
                <a:latin typeface="Chaparral Pro" panose="02060503040505020203" pitchFamily="18" charset="0"/>
                <a:ea typeface="Questrial"/>
                <a:cs typeface="Questrial"/>
                <a:sym typeface="Questrial"/>
                <a:hlinkClick r:id="rId6"/>
              </a:rPr>
              <a:t>aesselman@som.umaryland.edu</a:t>
            </a:r>
            <a:r>
              <a:rPr lang="en-US" sz="2600" dirty="0">
                <a:latin typeface="Chaparral Pro" panose="02060503040505020203" pitchFamily="18" charset="0"/>
                <a:ea typeface="Questrial"/>
                <a:cs typeface="Questrial"/>
                <a:sym typeface="Questrial"/>
              </a:rPr>
              <a:t>) </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screenshot of a computer&#10;&#10;Description automatically generated">
            <a:extLst>
              <a:ext uri="{FF2B5EF4-FFF2-40B4-BE49-F238E27FC236}">
                <a16:creationId xmlns:a16="http://schemas.microsoft.com/office/drawing/2014/main" id="{1646F6BD-B6C3-5F71-D5ED-168BB1671F05}"/>
              </a:ext>
            </a:extLst>
          </p:cNvPr>
          <p:cNvPicPr>
            <a:picLocks noChangeAspect="1"/>
          </p:cNvPicPr>
          <p:nvPr/>
        </p:nvPicPr>
        <p:blipFill>
          <a:blip r:embed="rId3"/>
          <a:stretch>
            <a:fillRect/>
          </a:stretch>
        </p:blipFill>
        <p:spPr>
          <a:xfrm>
            <a:off x="0" y="1454419"/>
            <a:ext cx="12192000" cy="3949162"/>
          </a:xfrm>
          <a:prstGeom prst="rect">
            <a:avLst/>
          </a:prstGeom>
        </p:spPr>
      </p:pic>
    </p:spTree>
    <p:extLst>
      <p:ext uri="{BB962C8B-B14F-4D97-AF65-F5344CB8AC3E}">
        <p14:creationId xmlns:p14="http://schemas.microsoft.com/office/powerpoint/2010/main" val="350754904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53"/>
        <p:cNvGrpSpPr/>
        <p:nvPr/>
      </p:nvGrpSpPr>
      <p:grpSpPr>
        <a:xfrm>
          <a:off x="0" y="0"/>
          <a:ext cx="0" cy="0"/>
          <a:chOff x="0" y="0"/>
          <a:chExt cx="0" cy="0"/>
        </a:xfrm>
      </p:grpSpPr>
      <p:pic>
        <p:nvPicPr>
          <p:cNvPr id="6" name="Picture 5" descr="A screenshot of a computer&#10;&#10;Description automatically generated">
            <a:extLst>
              <a:ext uri="{FF2B5EF4-FFF2-40B4-BE49-F238E27FC236}">
                <a16:creationId xmlns:a16="http://schemas.microsoft.com/office/drawing/2014/main" id="{66844EDB-1493-8BA7-4AC1-A2ED6B810243}"/>
              </a:ext>
            </a:extLst>
          </p:cNvPr>
          <p:cNvPicPr>
            <a:picLocks noChangeAspect="1"/>
          </p:cNvPicPr>
          <p:nvPr/>
        </p:nvPicPr>
        <p:blipFill>
          <a:blip r:embed="rId3"/>
          <a:stretch>
            <a:fillRect/>
          </a:stretch>
        </p:blipFill>
        <p:spPr>
          <a:xfrm>
            <a:off x="0" y="1734409"/>
            <a:ext cx="12192000" cy="3389182"/>
          </a:xfrm>
          <a:prstGeom prst="rect">
            <a:avLst/>
          </a:prstGeom>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53"/>
        <p:cNvGrpSpPr/>
        <p:nvPr/>
      </p:nvGrpSpPr>
      <p:grpSpPr>
        <a:xfrm>
          <a:off x="0" y="0"/>
          <a:ext cx="0" cy="0"/>
          <a:chOff x="0" y="0"/>
          <a:chExt cx="0" cy="0"/>
        </a:xfrm>
      </p:grpSpPr>
      <p:pic>
        <p:nvPicPr>
          <p:cNvPr id="4" name="Picture 3" descr="A screenshot of a computer&#10;&#10;Description automatically generated">
            <a:extLst>
              <a:ext uri="{FF2B5EF4-FFF2-40B4-BE49-F238E27FC236}">
                <a16:creationId xmlns:a16="http://schemas.microsoft.com/office/drawing/2014/main" id="{8486B716-590B-A252-E3C1-A23AC1835B6F}"/>
              </a:ext>
            </a:extLst>
          </p:cNvPr>
          <p:cNvPicPr>
            <a:picLocks noChangeAspect="1"/>
          </p:cNvPicPr>
          <p:nvPr/>
        </p:nvPicPr>
        <p:blipFill>
          <a:blip r:embed="rId3"/>
          <a:stretch>
            <a:fillRect/>
          </a:stretch>
        </p:blipFill>
        <p:spPr>
          <a:xfrm>
            <a:off x="0" y="1429305"/>
            <a:ext cx="12192000" cy="3999389"/>
          </a:xfrm>
          <a:prstGeom prst="rect">
            <a:avLst/>
          </a:prstGeom>
        </p:spPr>
      </p:pic>
    </p:spTree>
    <p:extLst>
      <p:ext uri="{BB962C8B-B14F-4D97-AF65-F5344CB8AC3E}">
        <p14:creationId xmlns:p14="http://schemas.microsoft.com/office/powerpoint/2010/main" val="3805753574"/>
      </p:ext>
    </p:extLst>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6" name="Picture 5" descr="A screenshot of a computer&#10;&#10;Description automatically generated">
            <a:extLst>
              <a:ext uri="{FF2B5EF4-FFF2-40B4-BE49-F238E27FC236}">
                <a16:creationId xmlns:a16="http://schemas.microsoft.com/office/drawing/2014/main" id="{518496D9-893C-F66F-D377-B8CC4268F7C2}"/>
              </a:ext>
            </a:extLst>
          </p:cNvPr>
          <p:cNvPicPr>
            <a:picLocks noChangeAspect="1"/>
          </p:cNvPicPr>
          <p:nvPr/>
        </p:nvPicPr>
        <p:blipFill>
          <a:blip r:embed="rId3"/>
          <a:stretch>
            <a:fillRect/>
          </a:stretch>
        </p:blipFill>
        <p:spPr>
          <a:xfrm>
            <a:off x="1794491" y="1787619"/>
            <a:ext cx="8314631" cy="4742672"/>
          </a:xfrm>
          <a:prstGeom prst="rect">
            <a:avLst/>
          </a:prstGeom>
        </p:spPr>
      </p:pic>
      <p:sp>
        <p:nvSpPr>
          <p:cNvPr id="9" name="TextBox 8">
            <a:extLst>
              <a:ext uri="{FF2B5EF4-FFF2-40B4-BE49-F238E27FC236}">
                <a16:creationId xmlns:a16="http://schemas.microsoft.com/office/drawing/2014/main" id="{53840719-87BA-5A6F-068C-155B128C1386}"/>
              </a:ext>
            </a:extLst>
          </p:cNvPr>
          <p:cNvSpPr txBox="1"/>
          <p:nvPr/>
        </p:nvSpPr>
        <p:spPr>
          <a:xfrm>
            <a:off x="1171852" y="905522"/>
            <a:ext cx="6676008"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chemeClr val="tx1"/>
                </a:solidFill>
                <a:latin typeface="+mn-lt"/>
                <a:ea typeface="Quattrocento"/>
                <a:cs typeface="Quattrocento"/>
                <a:sym typeface="Quattrocento"/>
              </a:rPr>
              <a:t>Keep email and description updated</a:t>
            </a:r>
          </a:p>
          <a:p>
            <a:pPr marL="285750" indent="-285750">
              <a:buFont typeface="Arial" panose="020B0604020202020204" pitchFamily="34" charset="0"/>
              <a:buChar char="•"/>
            </a:pPr>
            <a:r>
              <a:rPr lang="en-US" sz="2000" dirty="0">
                <a:solidFill>
                  <a:schemeClr val="tx1"/>
                </a:solidFill>
                <a:latin typeface="+mn-lt"/>
                <a:ea typeface="Quattrocento"/>
                <a:cs typeface="Quattrocento"/>
                <a:sym typeface="Quattrocento"/>
              </a:rPr>
              <a:t>“Owner” will be group President or one of current officers</a:t>
            </a:r>
            <a:endParaRPr lang="en-US" sz="2000" dirty="0">
              <a:solidFill>
                <a:schemeClr val="tx1"/>
              </a:solidFill>
            </a:endParaRP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1CB98-514B-4444-B36A-81731D5B11A2}"/>
              </a:ext>
            </a:extLst>
          </p:cNvPr>
          <p:cNvSpPr>
            <a:spLocks noGrp="1"/>
          </p:cNvSpPr>
          <p:nvPr>
            <p:ph type="title"/>
          </p:nvPr>
        </p:nvSpPr>
        <p:spPr/>
        <p:txBody>
          <a:bodyPr/>
          <a:lstStyle/>
          <a:p>
            <a:r>
              <a:rPr lang="en-US"/>
              <a:t>Key Contacts </a:t>
            </a:r>
          </a:p>
        </p:txBody>
      </p:sp>
      <p:sp>
        <p:nvSpPr>
          <p:cNvPr id="3" name="Content Placeholder 2">
            <a:extLst>
              <a:ext uri="{FF2B5EF4-FFF2-40B4-BE49-F238E27FC236}">
                <a16:creationId xmlns:a16="http://schemas.microsoft.com/office/drawing/2014/main" id="{A6D5292D-C2A8-4B79-9515-15D6F4C34450}"/>
              </a:ext>
            </a:extLst>
          </p:cNvPr>
          <p:cNvSpPr>
            <a:spLocks noGrp="1"/>
          </p:cNvSpPr>
          <p:nvPr>
            <p:ph idx="1"/>
          </p:nvPr>
        </p:nvSpPr>
        <p:spPr/>
        <p:txBody>
          <a:bodyPr vert="horz" lIns="91440" tIns="45720" rIns="91440" bIns="45720" rtlCol="0" anchor="t">
            <a:normAutofit/>
          </a:bodyPr>
          <a:lstStyle/>
          <a:p>
            <a:r>
              <a:rPr lang="en-US" dirty="0"/>
              <a:t>Student Council </a:t>
            </a:r>
            <a:r>
              <a:rPr lang="en-US" sz="2000" dirty="0"/>
              <a:t>(</a:t>
            </a:r>
            <a:r>
              <a:rPr lang="en-US" sz="2000" dirty="0">
                <a:hlinkClick r:id="rId2"/>
              </a:rPr>
              <a:t>umb.som.council@gmail.com</a:t>
            </a:r>
            <a:r>
              <a:rPr lang="en-US" sz="2000" dirty="0"/>
              <a:t>) </a:t>
            </a:r>
          </a:p>
          <a:p>
            <a:pPr marL="457200" lvl="1" indent="0">
              <a:buNone/>
            </a:pPr>
            <a:endParaRPr lang="en-US" sz="1600" dirty="0"/>
          </a:p>
          <a:p>
            <a:r>
              <a:rPr lang="en-US" dirty="0"/>
              <a:t>OSA </a:t>
            </a:r>
          </a:p>
          <a:p>
            <a:pPr lvl="1"/>
            <a:r>
              <a:rPr lang="en-US" sz="2100" b="1" dirty="0"/>
              <a:t>Kerri Thom</a:t>
            </a:r>
            <a:r>
              <a:rPr lang="en-US" sz="2100" dirty="0"/>
              <a:t>, Associate Dean for Student Affairs (</a:t>
            </a:r>
            <a:r>
              <a:rPr lang="en-US" sz="2100" dirty="0">
                <a:hlinkClick r:id="rId3"/>
              </a:rPr>
              <a:t>kthom@som.umaryland.edu</a:t>
            </a:r>
            <a:r>
              <a:rPr lang="en-US" sz="2100" dirty="0"/>
              <a:t>) </a:t>
            </a:r>
            <a:endParaRPr lang="en-US" sz="2100" dirty="0">
              <a:cs typeface="Calibri" panose="020F0502020204030204"/>
            </a:endParaRPr>
          </a:p>
          <a:p>
            <a:pPr lvl="1"/>
            <a:r>
              <a:rPr lang="en-US" sz="2100" b="1" dirty="0"/>
              <a:t>Adam Esselman</a:t>
            </a:r>
            <a:r>
              <a:rPr lang="en-US" sz="2100" dirty="0"/>
              <a:t>, Senior Academic Services Specialist (</a:t>
            </a:r>
            <a:r>
              <a:rPr lang="en-US" sz="2100" dirty="0">
                <a:hlinkClick r:id="rId4"/>
              </a:rPr>
              <a:t>aesselman@som.umaryland.edu</a:t>
            </a:r>
            <a:r>
              <a:rPr lang="en-US" sz="2100" dirty="0"/>
              <a:t>)  </a:t>
            </a:r>
          </a:p>
          <a:p>
            <a:pPr lvl="1"/>
            <a:endParaRPr lang="en-US" dirty="0"/>
          </a:p>
          <a:p>
            <a:pPr lvl="1"/>
            <a:endParaRPr lang="en-US" dirty="0"/>
          </a:p>
        </p:txBody>
      </p:sp>
    </p:spTree>
    <p:extLst>
      <p:ext uri="{BB962C8B-B14F-4D97-AF65-F5344CB8AC3E}">
        <p14:creationId xmlns:p14="http://schemas.microsoft.com/office/powerpoint/2010/main" val="148818329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705206" y="621437"/>
            <a:ext cx="10515600" cy="634245"/>
          </a:xfrm>
          <a:prstGeom prst="rect">
            <a:avLst/>
          </a:prstGeom>
        </p:spPr>
        <p:txBody>
          <a:bodyPr vert="horz" lIns="91440" tIns="45720" rIns="91440" bIns="45720" rtlCol="0" anchor="b" anchorCtr="0">
            <a:normAutofit/>
          </a:bodyPr>
          <a:lstStyle/>
          <a:p>
            <a:pPr algn="ctr">
              <a:buClr>
                <a:srgbClr val="5A5C5E"/>
              </a:buClr>
              <a:buSzPct val="25000"/>
            </a:pPr>
            <a:r>
              <a:rPr lang="en-US" sz="3200" u="sng" dirty="0">
                <a:latin typeface="+mn-lt"/>
                <a:sym typeface="Quattrocento"/>
                <a:hlinkClick r:id="rId3">
                  <a:extLst>
                    <a:ext uri="{A12FA001-AC4F-418D-AE19-62706E023703}">
                      <ahyp:hlinkClr xmlns:ahyp="http://schemas.microsoft.com/office/drawing/2018/hyperlinkcolor" val="tx"/>
                    </a:ext>
                  </a:extLst>
                </a:hlinkClick>
              </a:rPr>
              <a:t>FACULTY ADVISOR</a:t>
            </a:r>
            <a:r>
              <a:rPr lang="en-US" sz="3200" u="sng" dirty="0">
                <a:latin typeface="+mn-lt"/>
                <a:sym typeface="Quattrocento"/>
              </a:rPr>
              <a:t> FORM</a:t>
            </a:r>
          </a:p>
        </p:txBody>
      </p:sp>
      <p:pic>
        <p:nvPicPr>
          <p:cNvPr id="7" name="Picture 6" descr="A screenshot of a student handbook&#10;&#10;Description automatically generated">
            <a:extLst>
              <a:ext uri="{FF2B5EF4-FFF2-40B4-BE49-F238E27FC236}">
                <a16:creationId xmlns:a16="http://schemas.microsoft.com/office/drawing/2014/main" id="{6A2D38BF-DCBA-D48B-D1F6-C5CD41CED826}"/>
              </a:ext>
            </a:extLst>
          </p:cNvPr>
          <p:cNvPicPr>
            <a:picLocks noChangeAspect="1"/>
          </p:cNvPicPr>
          <p:nvPr/>
        </p:nvPicPr>
        <p:blipFill>
          <a:blip r:embed="rId4"/>
          <a:stretch>
            <a:fillRect/>
          </a:stretch>
        </p:blipFill>
        <p:spPr>
          <a:xfrm>
            <a:off x="73297" y="1411551"/>
            <a:ext cx="6109829" cy="4750110"/>
          </a:xfrm>
          <a:prstGeom prst="rect">
            <a:avLst/>
          </a:prstGeom>
        </p:spPr>
      </p:pic>
      <p:pic>
        <p:nvPicPr>
          <p:cNvPr id="9" name="Picture 8" descr="A screenshot of a computer&#10;&#10;Description automatically generated">
            <a:extLst>
              <a:ext uri="{FF2B5EF4-FFF2-40B4-BE49-F238E27FC236}">
                <a16:creationId xmlns:a16="http://schemas.microsoft.com/office/drawing/2014/main" id="{9B1BCCCB-3A43-CC0E-11BB-5EA4DDC6FEAD}"/>
              </a:ext>
            </a:extLst>
          </p:cNvPr>
          <p:cNvPicPr>
            <a:picLocks noChangeAspect="1"/>
          </p:cNvPicPr>
          <p:nvPr/>
        </p:nvPicPr>
        <p:blipFill>
          <a:blip r:embed="rId5"/>
          <a:stretch>
            <a:fillRect/>
          </a:stretch>
        </p:blipFill>
        <p:spPr>
          <a:xfrm>
            <a:off x="7146524" y="1411551"/>
            <a:ext cx="3594814" cy="4750879"/>
          </a:xfrm>
          <a:prstGeom prst="rect">
            <a:avLst/>
          </a:prstGeom>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9"/>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22F6364A-B358-4BEE-B158-0734D2C938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8202" y="1570814"/>
            <a:ext cx="0" cy="3710227"/>
          </a:xfrm>
          <a:prstGeom prst="line">
            <a:avLst/>
          </a:prstGeom>
          <a:ln w="19050">
            <a:solidFill>
              <a:srgbClr val="FF4700"/>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C8F28464-22A0-AF65-FF14-01BA42113ED4}"/>
              </a:ext>
            </a:extLst>
          </p:cNvPr>
          <p:cNvPicPr>
            <a:picLocks noChangeAspect="1"/>
          </p:cNvPicPr>
          <p:nvPr/>
        </p:nvPicPr>
        <p:blipFill>
          <a:blip r:embed="rId3"/>
          <a:stretch>
            <a:fillRect/>
          </a:stretch>
        </p:blipFill>
        <p:spPr>
          <a:xfrm>
            <a:off x="1899959" y="1393794"/>
            <a:ext cx="7877175" cy="5029200"/>
          </a:xfrm>
          <a:prstGeom prst="rect">
            <a:avLst/>
          </a:prstGeom>
        </p:spPr>
      </p:pic>
      <p:sp>
        <p:nvSpPr>
          <p:cNvPr id="5" name="TextBox 4">
            <a:extLst>
              <a:ext uri="{FF2B5EF4-FFF2-40B4-BE49-F238E27FC236}">
                <a16:creationId xmlns:a16="http://schemas.microsoft.com/office/drawing/2014/main" id="{36925F27-14B0-B21A-5C81-A9C09AF6CEF8}"/>
              </a:ext>
            </a:extLst>
          </p:cNvPr>
          <p:cNvSpPr txBox="1"/>
          <p:nvPr/>
        </p:nvSpPr>
        <p:spPr>
          <a:xfrm>
            <a:off x="1837678" y="692458"/>
            <a:ext cx="7421731" cy="523220"/>
          </a:xfrm>
          <a:prstGeom prst="rect">
            <a:avLst/>
          </a:prstGeom>
          <a:noFill/>
        </p:spPr>
        <p:txBody>
          <a:bodyPr wrap="square" rtlCol="0">
            <a:spAutoFit/>
          </a:bodyPr>
          <a:lstStyle/>
          <a:p>
            <a:pPr algn="ctr"/>
            <a:r>
              <a:rPr lang="en-US" sz="2800" b="1" dirty="0">
                <a:latin typeface="+mn-lt"/>
              </a:rPr>
              <a:t>FACULTY ADVISOR OVERVIEW</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5188" y="179692"/>
            <a:ext cx="8747253" cy="1039426"/>
          </a:xfrm>
        </p:spPr>
        <p:txBody>
          <a:bodyPr>
            <a:normAutofit/>
          </a:bodyPr>
          <a:lstStyle/>
          <a:p>
            <a:pPr algn="ctr"/>
            <a:r>
              <a:rPr lang="en-US" sz="3200" b="1" dirty="0">
                <a:latin typeface="Chaparral Pro" panose="02060503040505020203" pitchFamily="18" charset="0"/>
              </a:rPr>
              <a:t>Student Organizations Overview </a:t>
            </a:r>
          </a:p>
        </p:txBody>
      </p:sp>
      <p:pic>
        <p:nvPicPr>
          <p:cNvPr id="5" name="Picture 4">
            <a:extLst>
              <a:ext uri="{FF2B5EF4-FFF2-40B4-BE49-F238E27FC236}">
                <a16:creationId xmlns:a16="http://schemas.microsoft.com/office/drawing/2014/main" id="{485DEE57-A0CA-AD4E-4AAD-B4493E93AB51}"/>
              </a:ext>
            </a:extLst>
          </p:cNvPr>
          <p:cNvPicPr>
            <a:picLocks noChangeAspect="1"/>
          </p:cNvPicPr>
          <p:nvPr/>
        </p:nvPicPr>
        <p:blipFill>
          <a:blip r:embed="rId3"/>
          <a:stretch>
            <a:fillRect/>
          </a:stretch>
        </p:blipFill>
        <p:spPr>
          <a:xfrm>
            <a:off x="4660527" y="1023232"/>
            <a:ext cx="6262748" cy="5655076"/>
          </a:xfrm>
          <a:prstGeom prst="rect">
            <a:avLst/>
          </a:prstGeom>
        </p:spPr>
      </p:pic>
      <p:pic>
        <p:nvPicPr>
          <p:cNvPr id="8" name="Picture 7" descr="A screen shot of a computer&#10;&#10;Description automatically generated">
            <a:extLst>
              <a:ext uri="{FF2B5EF4-FFF2-40B4-BE49-F238E27FC236}">
                <a16:creationId xmlns:a16="http://schemas.microsoft.com/office/drawing/2014/main" id="{77C87833-D364-3EF9-C1DB-BA79A9B483B7}"/>
              </a:ext>
            </a:extLst>
          </p:cNvPr>
          <p:cNvPicPr>
            <a:picLocks noChangeAspect="1"/>
          </p:cNvPicPr>
          <p:nvPr/>
        </p:nvPicPr>
        <p:blipFill>
          <a:blip r:embed="rId4"/>
          <a:stretch>
            <a:fillRect/>
          </a:stretch>
        </p:blipFill>
        <p:spPr>
          <a:xfrm>
            <a:off x="1663563" y="1524262"/>
            <a:ext cx="2638793" cy="4848902"/>
          </a:xfrm>
          <a:prstGeom prst="rect">
            <a:avLst/>
          </a:prstGeom>
        </p:spPr>
      </p:pic>
    </p:spTree>
    <p:extLst>
      <p:ext uri="{BB962C8B-B14F-4D97-AF65-F5344CB8AC3E}">
        <p14:creationId xmlns:p14="http://schemas.microsoft.com/office/powerpoint/2010/main" val="653529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66"/>
        <p:cNvGrpSpPr/>
        <p:nvPr/>
      </p:nvGrpSpPr>
      <p:grpSpPr>
        <a:xfrm>
          <a:off x="0" y="0"/>
          <a:ext cx="0" cy="0"/>
          <a:chOff x="0" y="0"/>
          <a:chExt cx="0" cy="0"/>
        </a:xfrm>
      </p:grpSpPr>
      <p:sp>
        <p:nvSpPr>
          <p:cNvPr id="4" name="Title 3">
            <a:extLst>
              <a:ext uri="{FF2B5EF4-FFF2-40B4-BE49-F238E27FC236}">
                <a16:creationId xmlns:a16="http://schemas.microsoft.com/office/drawing/2014/main" id="{851E0A5D-D9B0-BB7B-735B-1C9D865DD773}"/>
              </a:ext>
            </a:extLst>
          </p:cNvPr>
          <p:cNvSpPr>
            <a:spLocks noGrp="1"/>
          </p:cNvSpPr>
          <p:nvPr>
            <p:ph type="title"/>
          </p:nvPr>
        </p:nvSpPr>
        <p:spPr>
          <a:xfrm>
            <a:off x="838200" y="201398"/>
            <a:ext cx="10515600" cy="1325563"/>
          </a:xfrm>
        </p:spPr>
        <p:txBody>
          <a:bodyPr>
            <a:normAutofit/>
          </a:bodyPr>
          <a:lstStyle/>
          <a:p>
            <a:pPr algn="ctr"/>
            <a:r>
              <a:rPr lang="en-US" sz="3200" b="1" dirty="0">
                <a:latin typeface="+mn-lt"/>
              </a:rPr>
              <a:t>Student Group Responsibilities and Criteria</a:t>
            </a:r>
          </a:p>
        </p:txBody>
      </p:sp>
      <p:graphicFrame>
        <p:nvGraphicFramePr>
          <p:cNvPr id="270" name="Shape 268">
            <a:extLst>
              <a:ext uri="{FF2B5EF4-FFF2-40B4-BE49-F238E27FC236}">
                <a16:creationId xmlns:a16="http://schemas.microsoft.com/office/drawing/2014/main" id="{27C6F2BF-BA7F-4158-95C5-A688AC478580}"/>
              </a:ext>
            </a:extLst>
          </p:cNvPr>
          <p:cNvGraphicFramePr>
            <a:graphicFrameLocks noGrp="1"/>
          </p:cNvGraphicFramePr>
          <p:nvPr>
            <p:ph idx="4294967295"/>
            <p:extLst>
              <p:ext uri="{D42A27DB-BD31-4B8C-83A1-F6EECF244321}">
                <p14:modId xmlns:p14="http://schemas.microsoft.com/office/powerpoint/2010/main" val="548807989"/>
              </p:ext>
            </p:extLst>
          </p:nvPr>
        </p:nvGraphicFramePr>
        <p:xfrm>
          <a:off x="6001304" y="1473693"/>
          <a:ext cx="5924365" cy="4882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AFC28CC4-CD62-D145-1B03-7990E2709BA9}"/>
              </a:ext>
            </a:extLst>
          </p:cNvPr>
          <p:cNvSpPr txBox="1"/>
          <p:nvPr/>
        </p:nvSpPr>
        <p:spPr>
          <a:xfrm>
            <a:off x="1157796" y="1251751"/>
            <a:ext cx="3760433" cy="307777"/>
          </a:xfrm>
          <a:prstGeom prst="rect">
            <a:avLst/>
          </a:prstGeom>
          <a:noFill/>
        </p:spPr>
        <p:txBody>
          <a:bodyPr wrap="square" rtlCol="0">
            <a:spAutoFit/>
          </a:bodyPr>
          <a:lstStyle/>
          <a:p>
            <a:r>
              <a:rPr lang="en-US" dirty="0"/>
              <a:t>Full list found in the OSA Handbook</a:t>
            </a:r>
          </a:p>
        </p:txBody>
      </p:sp>
      <p:pic>
        <p:nvPicPr>
          <p:cNvPr id="9" name="Picture 8">
            <a:extLst>
              <a:ext uri="{FF2B5EF4-FFF2-40B4-BE49-F238E27FC236}">
                <a16:creationId xmlns:a16="http://schemas.microsoft.com/office/drawing/2014/main" id="{E519F58C-F218-DE95-DB1A-49E462568884}"/>
              </a:ext>
            </a:extLst>
          </p:cNvPr>
          <p:cNvPicPr>
            <a:picLocks noChangeAspect="1"/>
          </p:cNvPicPr>
          <p:nvPr/>
        </p:nvPicPr>
        <p:blipFill>
          <a:blip r:embed="rId8"/>
          <a:stretch>
            <a:fillRect/>
          </a:stretch>
        </p:blipFill>
        <p:spPr>
          <a:xfrm>
            <a:off x="426128" y="1526961"/>
            <a:ext cx="4571999" cy="5082548"/>
          </a:xfrm>
          <a:prstGeom prst="rect">
            <a:avLst/>
          </a:prstGeom>
        </p:spPr>
      </p:pic>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80"/>
        <p:cNvGrpSpPr/>
        <p:nvPr/>
      </p:nvGrpSpPr>
      <p:grpSpPr>
        <a:xfrm>
          <a:off x="0" y="0"/>
          <a:ext cx="0" cy="0"/>
          <a:chOff x="0" y="0"/>
          <a:chExt cx="0" cy="0"/>
        </a:xfrm>
      </p:grpSpPr>
      <p:sp>
        <p:nvSpPr>
          <p:cNvPr id="95" name="Rectangle 94">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Shape 281"/>
          <p:cNvSpPr txBox="1">
            <a:spLocks noGrp="1"/>
          </p:cNvSpPr>
          <p:nvPr>
            <p:ph type="title"/>
          </p:nvPr>
        </p:nvSpPr>
        <p:spPr>
          <a:xfrm>
            <a:off x="321565" y="963877"/>
            <a:ext cx="4232680" cy="4930246"/>
          </a:xfrm>
          <a:prstGeom prst="rect">
            <a:avLst/>
          </a:prstGeom>
        </p:spPr>
        <p:txBody>
          <a:bodyPr vert="horz" lIns="91425" tIns="45700" rIns="91425" bIns="45700" rtlCol="0" anchorCtr="0">
            <a:normAutofit/>
          </a:bodyPr>
          <a:lstStyle/>
          <a:p>
            <a:pPr algn="ctr">
              <a:spcBef>
                <a:spcPts val="0"/>
              </a:spcBef>
              <a:buClr>
                <a:srgbClr val="5A5C5E"/>
              </a:buClr>
              <a:buSzPct val="25000"/>
            </a:pPr>
            <a:r>
              <a:rPr lang="en-US" sz="3700" b="1" dirty="0">
                <a:solidFill>
                  <a:schemeClr val="accent1"/>
                </a:solidFill>
                <a:latin typeface="Chaparral Pro" panose="02060503040505020203" pitchFamily="18" charset="0"/>
                <a:ea typeface="Quattrocento"/>
                <a:cs typeface="Quattrocento"/>
                <a:sym typeface="Quattrocento"/>
              </a:rPr>
              <a:t>STUDENT ORGANIZATION STORAGE</a:t>
            </a:r>
            <a:br>
              <a:rPr lang="en-US" sz="3700" b="1" dirty="0">
                <a:solidFill>
                  <a:schemeClr val="accent1"/>
                </a:solidFill>
                <a:latin typeface="Chaparral Pro" panose="02060503040505020203" pitchFamily="18" charset="0"/>
                <a:ea typeface="Quattrocento"/>
                <a:cs typeface="Quattrocento"/>
                <a:sym typeface="Quattrocento"/>
              </a:rPr>
            </a:br>
            <a:br>
              <a:rPr lang="en-US" sz="3700" b="1" dirty="0">
                <a:solidFill>
                  <a:schemeClr val="accent1"/>
                </a:solidFill>
                <a:latin typeface="Chaparral Pro" panose="02060503040505020203" pitchFamily="18" charset="0"/>
                <a:ea typeface="Quattrocento"/>
                <a:cs typeface="Quattrocento"/>
                <a:sym typeface="Quattrocento"/>
              </a:rPr>
            </a:br>
            <a:r>
              <a:rPr lang="en-US" sz="3200" b="1" dirty="0">
                <a:solidFill>
                  <a:schemeClr val="accent1"/>
                </a:solidFill>
                <a:latin typeface="Chaparral Pro" panose="02060503040505020203" pitchFamily="18" charset="0"/>
                <a:ea typeface="Quattrocento"/>
                <a:cs typeface="Quattrocento"/>
                <a:sym typeface="Quattrocento"/>
              </a:rPr>
              <a:t>(MSTF Atrium Room H)</a:t>
            </a:r>
            <a:endParaRPr lang="en-US" sz="3700" b="1" dirty="0">
              <a:solidFill>
                <a:schemeClr val="accent1"/>
              </a:solidFill>
              <a:latin typeface="Chaparral Pro" panose="02060503040505020203" pitchFamily="18" charset="0"/>
              <a:ea typeface="Quattrocento"/>
              <a:cs typeface="Quattrocento"/>
              <a:sym typeface="Quattrocento"/>
            </a:endParaRPr>
          </a:p>
        </p:txBody>
      </p:sp>
      <p:cxnSp>
        <p:nvCxnSpPr>
          <p:cNvPr id="97" name="Straight Connector 96">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82" name="Shape 282"/>
          <p:cNvSpPr txBox="1">
            <a:spLocks noGrp="1"/>
          </p:cNvSpPr>
          <p:nvPr>
            <p:ph idx="1"/>
          </p:nvPr>
        </p:nvSpPr>
        <p:spPr>
          <a:xfrm>
            <a:off x="4976031" y="963877"/>
            <a:ext cx="6377769" cy="4930246"/>
          </a:xfrm>
          <a:prstGeom prst="rect">
            <a:avLst/>
          </a:prstGeom>
        </p:spPr>
        <p:txBody>
          <a:bodyPr vert="horz" lIns="91425" tIns="45700" rIns="91425" bIns="45700" rtlCol="0" anchor="ctr" anchorCtr="0">
            <a:normAutofit/>
          </a:bodyPr>
          <a:lstStyle/>
          <a:p>
            <a:pPr marL="342900" indent="-228600">
              <a:spcBef>
                <a:spcPts val="0"/>
              </a:spcBef>
              <a:buClr>
                <a:schemeClr val="accent1"/>
              </a:buClr>
              <a:buSzPct val="100000"/>
              <a:buFont typeface="Arial"/>
              <a:buChar char="•"/>
            </a:pPr>
            <a:r>
              <a:rPr lang="en-US" sz="2000" dirty="0">
                <a:latin typeface="Chaparral Pro" panose="02060503040505020203" pitchFamily="18" charset="0"/>
                <a:ea typeface="Questrial"/>
                <a:cs typeface="Questrial"/>
                <a:sym typeface="Questrial"/>
              </a:rPr>
              <a:t>Each student group gets access to the OSA student storage room (MSTF Atrium Room H) </a:t>
            </a:r>
          </a:p>
          <a:p>
            <a:pPr marL="342900" indent="-228600">
              <a:spcBef>
                <a:spcPts val="0"/>
              </a:spcBef>
              <a:buClr>
                <a:schemeClr val="accent1"/>
              </a:buClr>
              <a:buSzPct val="100000"/>
              <a:buFont typeface="Arial"/>
              <a:buChar char="•"/>
            </a:pPr>
            <a:r>
              <a:rPr lang="en-US" sz="2000" dirty="0">
                <a:latin typeface="Chaparral Pro" panose="02060503040505020203" pitchFamily="18" charset="0"/>
                <a:ea typeface="Questrial"/>
                <a:cs typeface="Questrial"/>
                <a:sym typeface="Questrial"/>
              </a:rPr>
              <a:t>Sign-out keys for the storage room are located in OSA (cannot keep them).</a:t>
            </a:r>
            <a:r>
              <a:rPr lang="en-US" sz="2000" dirty="0">
                <a:latin typeface="Chaparral Pro" panose="02060503040505020203" pitchFamily="18" charset="0"/>
                <a:ea typeface="Questrial"/>
                <a:cs typeface="Questrial"/>
              </a:rPr>
              <a:t> </a:t>
            </a:r>
            <a:endParaRPr lang="en-US" sz="2000" dirty="0">
              <a:latin typeface="Chaparral Pro" panose="02060503040505020203" pitchFamily="18" charset="0"/>
              <a:ea typeface="Questrial"/>
              <a:cs typeface="Questrial"/>
              <a:sym typeface="Questrial"/>
            </a:endParaRPr>
          </a:p>
          <a:p>
            <a:pPr marL="342900" indent="-228600">
              <a:spcBef>
                <a:spcPts val="480"/>
              </a:spcBef>
              <a:buClr>
                <a:schemeClr val="accent1"/>
              </a:buClr>
              <a:buSzPct val="100000"/>
              <a:buFont typeface="Arial"/>
              <a:buChar char="•"/>
            </a:pPr>
            <a:r>
              <a:rPr lang="en-US" sz="2000" dirty="0">
                <a:latin typeface="Chaparral Pro" panose="02060503040505020203" pitchFamily="18" charset="0"/>
                <a:ea typeface="Questrial"/>
                <a:cs typeface="Questrial"/>
                <a:sym typeface="Questrial"/>
              </a:rPr>
              <a:t>Please </a:t>
            </a:r>
            <a:r>
              <a:rPr lang="en-US" sz="2000" u="sng" dirty="0">
                <a:latin typeface="Chaparral Pro" panose="02060503040505020203" pitchFamily="18" charset="0"/>
                <a:ea typeface="Questrial"/>
                <a:cs typeface="Questrial"/>
                <a:sym typeface="Questrial"/>
              </a:rPr>
              <a:t>no food</a:t>
            </a:r>
            <a:r>
              <a:rPr lang="en-US" sz="2000" dirty="0">
                <a:latin typeface="Chaparral Pro" panose="02060503040505020203" pitchFamily="18" charset="0"/>
                <a:ea typeface="Questrial"/>
                <a:cs typeface="Questrial"/>
                <a:sym typeface="Questrial"/>
              </a:rPr>
              <a:t> to be stored in the room </a:t>
            </a:r>
          </a:p>
          <a:p>
            <a:pPr marL="342900" indent="-228600">
              <a:spcBef>
                <a:spcPts val="480"/>
              </a:spcBef>
              <a:buClr>
                <a:schemeClr val="accent1"/>
              </a:buClr>
              <a:buSzPct val="100000"/>
              <a:buFont typeface="Arial"/>
              <a:buChar char="•"/>
            </a:pPr>
            <a:r>
              <a:rPr lang="en-US" sz="2000" b="1" u="sng" dirty="0">
                <a:latin typeface="Chaparral Pro" panose="02060503040505020203" pitchFamily="18" charset="0"/>
                <a:ea typeface="Questrial"/>
                <a:cs typeface="Questrial"/>
                <a:sym typeface="Questrial"/>
              </a:rPr>
              <a:t>Keep it organized.</a:t>
            </a:r>
          </a:p>
          <a:p>
            <a:pPr marL="800100" lvl="1">
              <a:spcBef>
                <a:spcPts val="480"/>
              </a:spcBef>
              <a:buClr>
                <a:schemeClr val="accent1"/>
              </a:buClr>
              <a:buSzPct val="100000"/>
              <a:buFont typeface="Arial"/>
              <a:buChar char="•"/>
            </a:pPr>
            <a:r>
              <a:rPr lang="en-US" sz="1600" dirty="0">
                <a:latin typeface="Chaparral Pro" panose="02060503040505020203" pitchFamily="18" charset="0"/>
                <a:ea typeface="Questrial"/>
                <a:cs typeface="Questrial"/>
                <a:sym typeface="Questrial"/>
              </a:rPr>
              <a:t>Please pick up after your group and try your best to organize</a:t>
            </a:r>
          </a:p>
          <a:p>
            <a:pPr marL="342900" indent="-228600">
              <a:spcBef>
                <a:spcPts val="480"/>
              </a:spcBef>
              <a:buClr>
                <a:schemeClr val="accent1"/>
              </a:buClr>
              <a:buSzPct val="100000"/>
              <a:buFont typeface="Arial"/>
              <a:buChar char="•"/>
            </a:pPr>
            <a:r>
              <a:rPr lang="en-US" sz="2000" dirty="0">
                <a:latin typeface="Chaparral Pro" panose="02060503040505020203" pitchFamily="18" charset="0"/>
                <a:ea typeface="Questrial"/>
                <a:cs typeface="Questrial"/>
                <a:sym typeface="Questrial"/>
              </a:rPr>
              <a:t>Clean it out at the end of each semester and during the transition to the next year’s group officers, keep inventory/let them know on what is being stored in the room.</a:t>
            </a:r>
          </a:p>
          <a:p>
            <a:pPr marL="342900" indent="-228600">
              <a:spcBef>
                <a:spcPts val="480"/>
              </a:spcBef>
              <a:buClr>
                <a:schemeClr val="accent1"/>
              </a:buClr>
              <a:buSzPct val="100000"/>
              <a:buFont typeface="Arial"/>
              <a:buChar char="•"/>
            </a:pPr>
            <a:r>
              <a:rPr lang="en-US" sz="2000" dirty="0">
                <a:latin typeface="Chaparral Pro" panose="02060503040505020203" pitchFamily="18" charset="0"/>
                <a:ea typeface="Questrial"/>
                <a:cs typeface="Questrial"/>
                <a:sym typeface="Questrial"/>
              </a:rPr>
              <a:t>Please be selective with what is stored in the storage room, as there is limited space.</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Shape 390"/>
          <p:cNvSpPr txBox="1">
            <a:spLocks noGrp="1"/>
          </p:cNvSpPr>
          <p:nvPr>
            <p:ph type="title"/>
          </p:nvPr>
        </p:nvSpPr>
        <p:spPr>
          <a:xfrm>
            <a:off x="1965666" y="314946"/>
            <a:ext cx="8260799" cy="1039500"/>
          </a:xfrm>
          <a:prstGeom prst="rect">
            <a:avLst/>
          </a:prstGeom>
          <a:noFill/>
          <a:ln>
            <a:noFill/>
          </a:ln>
        </p:spPr>
        <p:txBody>
          <a:bodyPr vert="horz" lIns="91425" tIns="45700" rIns="91425" bIns="45700" rtlCol="0" anchor="ctr" anchorCtr="0">
            <a:noAutofit/>
          </a:bodyPr>
          <a:lstStyle/>
          <a:p>
            <a:pPr algn="ctr">
              <a:spcBef>
                <a:spcPts val="0"/>
              </a:spcBef>
              <a:buClr>
                <a:srgbClr val="5A5C5E"/>
              </a:buClr>
              <a:buSzPct val="25000"/>
            </a:pPr>
            <a:r>
              <a:rPr lang="en-US" sz="3150" b="1" dirty="0">
                <a:solidFill>
                  <a:srgbClr val="5A5C5E"/>
                </a:solidFill>
                <a:latin typeface="Chaparral Pro" panose="02060503040505020203" pitchFamily="18" charset="0"/>
                <a:ea typeface="Quattrocento"/>
                <a:cs typeface="Quattrocento"/>
                <a:sym typeface="Quattrocento"/>
              </a:rPr>
              <a:t>ALCOHOL FORM</a:t>
            </a:r>
            <a:r>
              <a:rPr lang="en-US" sz="3150" b="1" dirty="0">
                <a:solidFill>
                  <a:srgbClr val="5A5C5E"/>
                </a:solidFill>
                <a:latin typeface="Chaparral Pro" panose="02060503040505020203" pitchFamily="18" charset="0"/>
                <a:ea typeface="Quattrocento"/>
                <a:cs typeface="Quattrocento"/>
              </a:rPr>
              <a:t>/POLICY</a:t>
            </a:r>
            <a:endParaRPr lang="en-US" sz="3150" b="1" dirty="0">
              <a:solidFill>
                <a:srgbClr val="5A5C5E"/>
              </a:solidFill>
              <a:latin typeface="Chaparral Pro" panose="02060503040505020203" pitchFamily="18" charset="0"/>
              <a:ea typeface="Quattrocento"/>
              <a:cs typeface="Quattrocento"/>
              <a:sym typeface="Quattrocento"/>
            </a:endParaRPr>
          </a:p>
        </p:txBody>
      </p:sp>
      <p:pic>
        <p:nvPicPr>
          <p:cNvPr id="9" name="Picture 8" descr="A screenshot of a web page&#10;&#10;Description automatically generated">
            <a:extLst>
              <a:ext uri="{FF2B5EF4-FFF2-40B4-BE49-F238E27FC236}">
                <a16:creationId xmlns:a16="http://schemas.microsoft.com/office/drawing/2014/main" id="{F12EE51A-3BA5-4F40-2A1A-D7880A88778F}"/>
              </a:ext>
            </a:extLst>
          </p:cNvPr>
          <p:cNvPicPr>
            <a:picLocks noChangeAspect="1"/>
          </p:cNvPicPr>
          <p:nvPr/>
        </p:nvPicPr>
        <p:blipFill>
          <a:blip r:embed="rId3"/>
          <a:stretch>
            <a:fillRect/>
          </a:stretch>
        </p:blipFill>
        <p:spPr>
          <a:xfrm>
            <a:off x="2796798" y="1101917"/>
            <a:ext cx="6598404" cy="5539401"/>
          </a:xfrm>
          <a:prstGeom prst="rect">
            <a:avLst/>
          </a:prstGeom>
        </p:spPr>
      </p:pic>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02"/>
        <p:cNvGrpSpPr/>
        <p:nvPr/>
      </p:nvGrpSpPr>
      <p:grpSpPr>
        <a:xfrm>
          <a:off x="0" y="0"/>
          <a:ext cx="0" cy="0"/>
          <a:chOff x="0" y="0"/>
          <a:chExt cx="0" cy="0"/>
        </a:xfrm>
      </p:grpSpPr>
      <p:sp>
        <p:nvSpPr>
          <p:cNvPr id="403" name="Shape 403"/>
          <p:cNvSpPr txBox="1">
            <a:spLocks noGrp="1"/>
          </p:cNvSpPr>
          <p:nvPr>
            <p:ph type="title"/>
          </p:nvPr>
        </p:nvSpPr>
        <p:spPr>
          <a:xfrm>
            <a:off x="5198695" y="1093962"/>
            <a:ext cx="6586491" cy="945043"/>
          </a:xfrm>
          <a:prstGeom prst="rect">
            <a:avLst/>
          </a:prstGeom>
        </p:spPr>
        <p:txBody>
          <a:bodyPr vert="horz" lIns="91425" tIns="45700" rIns="91425" bIns="45700" rtlCol="0" anchor="b" anchorCtr="0">
            <a:normAutofit/>
          </a:bodyPr>
          <a:lstStyle/>
          <a:p>
            <a:pPr>
              <a:spcBef>
                <a:spcPts val="0"/>
              </a:spcBef>
              <a:buClr>
                <a:srgbClr val="5A5C5E"/>
              </a:buClr>
              <a:buSzPct val="25000"/>
            </a:pPr>
            <a:r>
              <a:rPr lang="en-US" b="1" dirty="0">
                <a:latin typeface="Chaparral Pro" panose="02060503040505020203" pitchFamily="18" charset="0"/>
                <a:ea typeface="Quattrocento"/>
                <a:cs typeface="Quattrocento"/>
                <a:sym typeface="Quattrocento"/>
              </a:rPr>
              <a:t>WHAT ABOUT ALCOHOL?</a:t>
            </a:r>
          </a:p>
        </p:txBody>
      </p:sp>
      <p:sp>
        <p:nvSpPr>
          <p:cNvPr id="404" name="Shape 404"/>
          <p:cNvSpPr txBox="1">
            <a:spLocks noGrp="1"/>
          </p:cNvSpPr>
          <p:nvPr>
            <p:ph idx="1"/>
          </p:nvPr>
        </p:nvSpPr>
        <p:spPr>
          <a:xfrm>
            <a:off x="4942369" y="2267341"/>
            <a:ext cx="6586489" cy="4189442"/>
          </a:xfrm>
          <a:prstGeom prst="rect">
            <a:avLst/>
          </a:prstGeom>
        </p:spPr>
        <p:txBody>
          <a:bodyPr vert="horz" lIns="91425" tIns="45700" rIns="91425" bIns="45700" rtlCol="0" anchorCtr="0">
            <a:normAutofit lnSpcReduction="10000"/>
          </a:bodyPr>
          <a:lstStyle/>
          <a:p>
            <a:pPr marL="400050" indent="-285750">
              <a:spcBef>
                <a:spcPts val="0"/>
              </a:spcBef>
              <a:buClr>
                <a:schemeClr val="accent1"/>
              </a:buClr>
              <a:buSzPct val="100000"/>
            </a:pPr>
            <a:r>
              <a:rPr lang="en-US" sz="1700" dirty="0">
                <a:latin typeface="Chaparral Pro" panose="02060503040505020203" pitchFamily="18" charset="0"/>
                <a:ea typeface="Questrial"/>
                <a:cs typeface="Questrial"/>
              </a:rPr>
              <a:t>The form only needs to be completed if the event is being held on campus grounds/property, otherwise the group should obey general law and the rules and regulations of the place of the event.</a:t>
            </a:r>
          </a:p>
          <a:p>
            <a:pPr marL="114300" indent="0">
              <a:spcBef>
                <a:spcPts val="0"/>
              </a:spcBef>
              <a:buClr>
                <a:schemeClr val="accent1"/>
              </a:buClr>
              <a:buSzPct val="100000"/>
              <a:buNone/>
            </a:pPr>
            <a:endParaRPr lang="en-US" sz="1700" dirty="0">
              <a:latin typeface="Chaparral Pro" panose="02060503040505020203" pitchFamily="18" charset="0"/>
              <a:ea typeface="Questrial"/>
              <a:cs typeface="Questrial"/>
            </a:endParaRPr>
          </a:p>
          <a:p>
            <a:pPr marL="400050" indent="-285750">
              <a:spcBef>
                <a:spcPts val="0"/>
              </a:spcBef>
              <a:buClr>
                <a:schemeClr val="accent1"/>
              </a:buClr>
              <a:buSzPct val="100000"/>
            </a:pPr>
            <a:r>
              <a:rPr lang="en-US" sz="1700" dirty="0">
                <a:latin typeface="Chaparral Pro" panose="02060503040505020203" pitchFamily="18" charset="0"/>
                <a:ea typeface="Questrial"/>
                <a:cs typeface="Questrial"/>
                <a:sym typeface="Questrial"/>
              </a:rPr>
              <a:t>The UMB Alcohol Policy can be found on pages 2 and 3 of the Alcohol Packet. Please review it!</a:t>
            </a:r>
            <a:r>
              <a:rPr lang="en-US" sz="1700" dirty="0">
                <a:latin typeface="Chaparral Pro" panose="02060503040505020203" pitchFamily="18" charset="0"/>
                <a:ea typeface="Questrial"/>
                <a:cs typeface="Questrial"/>
              </a:rPr>
              <a:t> </a:t>
            </a:r>
          </a:p>
          <a:p>
            <a:pPr marL="114300" indent="0">
              <a:spcBef>
                <a:spcPts val="0"/>
              </a:spcBef>
              <a:buClr>
                <a:schemeClr val="accent1"/>
              </a:buClr>
              <a:buSzPct val="100000"/>
              <a:buNone/>
            </a:pPr>
            <a:endParaRPr lang="en-US" sz="1700" dirty="0">
              <a:latin typeface="Chaparral Pro" panose="02060503040505020203" pitchFamily="18" charset="0"/>
              <a:ea typeface="Questrial"/>
              <a:cs typeface="Questrial"/>
            </a:endParaRPr>
          </a:p>
          <a:p>
            <a:pPr marL="342900" indent="-228600">
              <a:spcBef>
                <a:spcPts val="0"/>
              </a:spcBef>
              <a:buClr>
                <a:schemeClr val="accent1"/>
              </a:buClr>
              <a:buSzPct val="100000"/>
              <a:buFont typeface="Arial"/>
              <a:buChar char="•"/>
            </a:pPr>
            <a:r>
              <a:rPr lang="en-US" sz="1700" dirty="0">
                <a:latin typeface="Chaparral Pro" panose="02060503040505020203" pitchFamily="18" charset="0"/>
                <a:ea typeface="Questrial"/>
                <a:cs typeface="Questrial"/>
                <a:sym typeface="Questrial"/>
              </a:rPr>
              <a:t>After you fill out the form and submit it, and if approved, you will receive a copy back for yourself/your group.</a:t>
            </a:r>
          </a:p>
          <a:p>
            <a:pPr marL="342900" indent="-228600">
              <a:spcBef>
                <a:spcPts val="0"/>
              </a:spcBef>
              <a:buClr>
                <a:schemeClr val="accent1"/>
              </a:buClr>
              <a:buSzPct val="100000"/>
              <a:buFont typeface="Arial"/>
              <a:buChar char="•"/>
            </a:pPr>
            <a:endParaRPr lang="en-US" sz="1700" dirty="0">
              <a:latin typeface="Chaparral Pro" panose="02060503040505020203" pitchFamily="18" charset="0"/>
              <a:ea typeface="Questrial"/>
              <a:cs typeface="Questrial"/>
              <a:sym typeface="Questrial"/>
            </a:endParaRPr>
          </a:p>
          <a:p>
            <a:pPr marL="342900" indent="-228600">
              <a:spcBef>
                <a:spcPts val="0"/>
              </a:spcBef>
              <a:buClr>
                <a:schemeClr val="accent1"/>
              </a:buClr>
              <a:buSzPct val="100000"/>
              <a:buFont typeface="Arial"/>
              <a:buChar char="•"/>
            </a:pPr>
            <a:r>
              <a:rPr lang="en-US" sz="1700" dirty="0">
                <a:latin typeface="Chaparral Pro" panose="02060503040505020203" pitchFamily="18" charset="0"/>
                <a:ea typeface="Questrial"/>
                <a:cs typeface="Questrial"/>
                <a:sym typeface="Questrial"/>
              </a:rPr>
              <a:t>Student Groups can be reimbursed for alcohol purchases.</a:t>
            </a:r>
          </a:p>
          <a:p>
            <a:pPr marL="800100" lvl="1">
              <a:spcBef>
                <a:spcPts val="0"/>
              </a:spcBef>
              <a:buClr>
                <a:schemeClr val="accent1"/>
              </a:buClr>
              <a:buSzPct val="100000"/>
              <a:buFont typeface="Arial"/>
              <a:buChar char="•"/>
            </a:pPr>
            <a:r>
              <a:rPr lang="en-US" sz="1300" dirty="0">
                <a:latin typeface="Chaparral Pro" panose="02060503040505020203" pitchFamily="18" charset="0"/>
                <a:ea typeface="Questrial"/>
                <a:cs typeface="Questrial"/>
                <a:sym typeface="Questrial"/>
              </a:rPr>
              <a:t>However, student groups are not allowed to request funding from Student Council for alcohol purchases.</a:t>
            </a:r>
          </a:p>
          <a:p>
            <a:pPr marL="342900" indent="-228600">
              <a:spcBef>
                <a:spcPts val="0"/>
              </a:spcBef>
              <a:buClr>
                <a:schemeClr val="accent1"/>
              </a:buClr>
              <a:buSzPct val="100000"/>
              <a:buFont typeface="Arial"/>
              <a:buChar char="•"/>
            </a:pPr>
            <a:endParaRPr lang="en-US" sz="1700" dirty="0">
              <a:latin typeface="Chaparral Pro" panose="02060503040505020203" pitchFamily="18" charset="0"/>
              <a:ea typeface="Questrial"/>
              <a:cs typeface="Questrial"/>
              <a:sym typeface="Questrial"/>
            </a:endParaRPr>
          </a:p>
          <a:p>
            <a:pPr marL="342900" indent="-228600">
              <a:spcBef>
                <a:spcPts val="0"/>
              </a:spcBef>
              <a:buClr>
                <a:schemeClr val="accent1"/>
              </a:buClr>
              <a:buSzPct val="100000"/>
              <a:buFont typeface="Arial"/>
              <a:buChar char="•"/>
            </a:pPr>
            <a:r>
              <a:rPr lang="en-US" sz="1700" dirty="0">
                <a:latin typeface="Chaparral Pro" panose="02060503040505020203" pitchFamily="18" charset="0"/>
                <a:ea typeface="Questrial"/>
                <a:cs typeface="Questrial"/>
                <a:sym typeface="Questrial"/>
              </a:rPr>
              <a:t>Keep a copy of your approved permit and </a:t>
            </a:r>
            <a:r>
              <a:rPr lang="en-US" sz="1700" u="sng" dirty="0">
                <a:latin typeface="Chaparral Pro" panose="02060503040505020203" pitchFamily="18" charset="0"/>
                <a:ea typeface="Questrial"/>
                <a:cs typeface="Questrial"/>
                <a:sym typeface="Questrial"/>
              </a:rPr>
              <a:t>POST</a:t>
            </a:r>
            <a:r>
              <a:rPr lang="en-US" sz="1700" dirty="0">
                <a:latin typeface="Chaparral Pro" panose="02060503040505020203" pitchFamily="18" charset="0"/>
                <a:ea typeface="Questrial"/>
                <a:cs typeface="Questrial"/>
                <a:sym typeface="Questrial"/>
              </a:rPr>
              <a:t> it somewhere on a wall during your event.</a:t>
            </a:r>
          </a:p>
          <a:p>
            <a:pPr marL="800100" lvl="1">
              <a:spcBef>
                <a:spcPts val="480"/>
              </a:spcBef>
              <a:buClr>
                <a:schemeClr val="accent1"/>
              </a:buClr>
              <a:buSzPct val="100000"/>
              <a:buFont typeface="Arial"/>
              <a:buChar char="•"/>
            </a:pPr>
            <a:r>
              <a:rPr lang="en-US" sz="1700" dirty="0">
                <a:latin typeface="Chaparral Pro" panose="02060503040505020203" pitchFamily="18" charset="0"/>
                <a:ea typeface="Questrial"/>
                <a:cs typeface="Questrial"/>
                <a:sym typeface="Questrial"/>
              </a:rPr>
              <a:t>If you notice inappropriate behavior, take action according to the policy!</a:t>
            </a:r>
          </a:p>
        </p:txBody>
      </p:sp>
      <p:pic>
        <p:nvPicPr>
          <p:cNvPr id="88" name="Graphic 87" descr="cola-pouring-in-a-glass-with-ice-2769457_640.jpg">
            <a:extLst>
              <a:ext uri="{FF2B5EF4-FFF2-40B4-BE49-F238E27FC236}">
                <a16:creationId xmlns:a16="http://schemas.microsoft.com/office/drawing/2014/main" id="{5921356A-6CD7-4DD9-A076-D6350292B1C8}"/>
              </a:ext>
            </a:extLst>
          </p:cNvPr>
          <p:cNvPicPr>
            <a:picLocks noChangeAspect="1"/>
          </p:cNvPicPr>
          <p:nvPr/>
        </p:nvPicPr>
        <p:blipFill rotWithShape="1">
          <a:blip r:embed="rId3"/>
          <a:srcRect t="5987" r="-1" b="5986"/>
          <a:stretch/>
        </p:blipFill>
        <p:spPr>
          <a:xfrm>
            <a:off x="20" y="10"/>
            <a:ext cx="4635571" cy="6857990"/>
          </a:xfrm>
          <a:prstGeom prst="rect">
            <a:avLst/>
          </a:prstGeom>
          <a:effectLst/>
        </p:spPr>
      </p:pic>
      <p:cxnSp>
        <p:nvCxnSpPr>
          <p:cNvPr id="406" name="Straight Connector 216">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3DD6A"/>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pic>
        <p:nvPicPr>
          <p:cNvPr id="2" name="Picture 1">
            <a:extLst>
              <a:ext uri="{FF2B5EF4-FFF2-40B4-BE49-F238E27FC236}">
                <a16:creationId xmlns:a16="http://schemas.microsoft.com/office/drawing/2014/main" id="{BC6798D5-D84B-4482-B9ED-8FF79E181CFB}"/>
              </a:ext>
            </a:extLst>
          </p:cNvPr>
          <p:cNvPicPr>
            <a:picLocks noChangeAspect="1"/>
          </p:cNvPicPr>
          <p:nvPr/>
        </p:nvPicPr>
        <p:blipFill>
          <a:blip r:embed="rId3"/>
          <a:srcRect/>
          <a:stretch/>
        </p:blipFill>
        <p:spPr>
          <a:xfrm>
            <a:off x="854082" y="74665"/>
            <a:ext cx="5335076" cy="6517051"/>
          </a:xfrm>
          <a:prstGeom prst="rect">
            <a:avLst/>
          </a:prstGeom>
        </p:spPr>
      </p:pic>
      <p:sp>
        <p:nvSpPr>
          <p:cNvPr id="3" name="TextBox 2">
            <a:extLst>
              <a:ext uri="{FF2B5EF4-FFF2-40B4-BE49-F238E27FC236}">
                <a16:creationId xmlns:a16="http://schemas.microsoft.com/office/drawing/2014/main" id="{6AEFCB87-8BE9-48C7-A082-820F3B57D43D}"/>
              </a:ext>
            </a:extLst>
          </p:cNvPr>
          <p:cNvSpPr txBox="1"/>
          <p:nvPr/>
        </p:nvSpPr>
        <p:spPr>
          <a:xfrm>
            <a:off x="7238212" y="1466487"/>
            <a:ext cx="3577771" cy="347787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t>When downloaded, the alcohol permit is fillable. The top half of the first page is to be completed by the sponsoring organization. Drop off or send over to </a:t>
            </a:r>
            <a:r>
              <a:rPr lang="en-US" sz="2000" b="1" dirty="0">
                <a:solidFill>
                  <a:schemeClr val="tx1">
                    <a:lumMod val="95000"/>
                    <a:lumOff val="5000"/>
                  </a:schemeClr>
                </a:solidFill>
              </a:rPr>
              <a:t>Adam Esselman </a:t>
            </a:r>
            <a:r>
              <a:rPr lang="en-US" sz="2000" dirty="0"/>
              <a:t>in OSA RM 154 and he will submit for approval and send the group/person a copy for their records.</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B3815-E6B7-404F-833B-E357BF99B72D}"/>
              </a:ext>
            </a:extLst>
          </p:cNvPr>
          <p:cNvSpPr>
            <a:spLocks noGrp="1"/>
          </p:cNvSpPr>
          <p:nvPr>
            <p:ph type="title"/>
          </p:nvPr>
        </p:nvSpPr>
        <p:spPr>
          <a:xfrm>
            <a:off x="838200" y="587075"/>
            <a:ext cx="10515600" cy="1325563"/>
          </a:xfrm>
        </p:spPr>
        <p:txBody>
          <a:bodyPr>
            <a:normAutofit/>
          </a:bodyPr>
          <a:lstStyle/>
          <a:p>
            <a:pPr algn="ctr"/>
            <a:r>
              <a:rPr lang="en-US" sz="3600" b="1" dirty="0">
                <a:latin typeface="+mn-lt"/>
              </a:rPr>
              <a:t>TABLES AND CHAIRS REQUEST/FACILITIES REQUEST</a:t>
            </a:r>
          </a:p>
        </p:txBody>
      </p:sp>
      <p:sp>
        <p:nvSpPr>
          <p:cNvPr id="3" name="Content Placeholder 2">
            <a:extLst>
              <a:ext uri="{FF2B5EF4-FFF2-40B4-BE49-F238E27FC236}">
                <a16:creationId xmlns:a16="http://schemas.microsoft.com/office/drawing/2014/main" id="{C8A1616D-8DA4-4D6F-B40D-EB7FABAE15D9}"/>
              </a:ext>
            </a:extLst>
          </p:cNvPr>
          <p:cNvSpPr>
            <a:spLocks noGrp="1"/>
          </p:cNvSpPr>
          <p:nvPr>
            <p:ph idx="1"/>
          </p:nvPr>
        </p:nvSpPr>
        <p:spPr/>
        <p:txBody>
          <a:bodyPr>
            <a:normAutofit/>
          </a:bodyPr>
          <a:lstStyle/>
          <a:p>
            <a:r>
              <a:rPr lang="en-US" sz="2200" dirty="0"/>
              <a:t>Reach out to Adam Esselman (</a:t>
            </a:r>
            <a:r>
              <a:rPr lang="en-US" sz="2200" dirty="0">
                <a:hlinkClick r:id="rId2"/>
              </a:rPr>
              <a:t>aesselman@som.umaryland.edu</a:t>
            </a:r>
            <a:r>
              <a:rPr lang="en-US" sz="2200" dirty="0"/>
              <a:t>) in OSA if you need a table for your event</a:t>
            </a:r>
          </a:p>
          <a:p>
            <a:r>
              <a:rPr lang="en-US" sz="2200" dirty="0"/>
              <a:t>For smaller requests (i.e. bake sale, fundraising tabling, etc.), Adam will work with the CSS team (Ronnie) in obtaining a folding table to use outside the Reid Rooms or lecture halls</a:t>
            </a:r>
          </a:p>
          <a:p>
            <a:r>
              <a:rPr lang="en-US" sz="2200" dirty="0"/>
              <a:t>If you need tables and/or chairs for a larger event, </a:t>
            </a:r>
            <a:r>
              <a:rPr lang="en-US" sz="2200" b="1" u="sng" dirty="0"/>
              <a:t>*Please reach out at least three weeks in advance of your event</a:t>
            </a:r>
            <a:r>
              <a:rPr lang="en-US" sz="2200" dirty="0"/>
              <a:t>, as the request to facilities must be submitted at least </a:t>
            </a:r>
            <a:r>
              <a:rPr lang="en-US" sz="2200" b="1" u="sng" dirty="0"/>
              <a:t>14 days prior to the event</a:t>
            </a:r>
            <a:r>
              <a:rPr lang="en-US" sz="2200" dirty="0"/>
              <a:t>. Adam/OSA must submit the facilities request for the group.</a:t>
            </a:r>
          </a:p>
          <a:p>
            <a:r>
              <a:rPr lang="en-US" sz="2200" dirty="0"/>
              <a:t>*Chair and table renting from facilities has a fee</a:t>
            </a:r>
          </a:p>
          <a:p>
            <a:r>
              <a:rPr lang="en-US" sz="2200" dirty="0"/>
              <a:t>Facilities will bill for the labor needed to set up and break down the furniture, and there is no pricing specific to types of furniture. Available are – stacking chairs, 3x6’ rectangular tables and 5’-diameter round tables. They do not provide table linens.</a:t>
            </a:r>
          </a:p>
          <a:p>
            <a:endParaRPr lang="en-US" dirty="0"/>
          </a:p>
        </p:txBody>
      </p:sp>
    </p:spTree>
    <p:extLst>
      <p:ext uri="{BB962C8B-B14F-4D97-AF65-F5344CB8AC3E}">
        <p14:creationId xmlns:p14="http://schemas.microsoft.com/office/powerpoint/2010/main" val="39673893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322E8-17B4-4F37-8B9C-38F2CE7D60B5}"/>
              </a:ext>
            </a:extLst>
          </p:cNvPr>
          <p:cNvSpPr>
            <a:spLocks noGrp="1"/>
          </p:cNvSpPr>
          <p:nvPr>
            <p:ph type="title"/>
          </p:nvPr>
        </p:nvSpPr>
        <p:spPr>
          <a:xfrm>
            <a:off x="838200" y="450850"/>
            <a:ext cx="10515600" cy="1325563"/>
          </a:xfrm>
        </p:spPr>
        <p:txBody>
          <a:bodyPr>
            <a:normAutofit/>
          </a:bodyPr>
          <a:lstStyle/>
          <a:p>
            <a:pPr algn="ctr"/>
            <a:r>
              <a:rPr lang="en-US" sz="3600" b="1" dirty="0">
                <a:latin typeface="+mn-lt"/>
              </a:rPr>
              <a:t>ROOM Reservations </a:t>
            </a:r>
          </a:p>
        </p:txBody>
      </p:sp>
      <p:sp>
        <p:nvSpPr>
          <p:cNvPr id="18" name="Content Placeholder 2">
            <a:extLst>
              <a:ext uri="{FF2B5EF4-FFF2-40B4-BE49-F238E27FC236}">
                <a16:creationId xmlns:a16="http://schemas.microsoft.com/office/drawing/2014/main" id="{DEEBFA1C-7CFE-498E-8EBE-7F33C42097FC}"/>
              </a:ext>
            </a:extLst>
          </p:cNvPr>
          <p:cNvSpPr>
            <a:spLocks noGrp="1"/>
          </p:cNvSpPr>
          <p:nvPr>
            <p:ph idx="4294967295"/>
          </p:nvPr>
        </p:nvSpPr>
        <p:spPr>
          <a:xfrm>
            <a:off x="308638" y="2057400"/>
            <a:ext cx="6367370" cy="3871913"/>
          </a:xfrm>
        </p:spPr>
        <p:txBody>
          <a:bodyPr vert="horz" lIns="91440" tIns="45720" rIns="91440" bIns="45720" rtlCol="0" anchor="t">
            <a:normAutofit/>
          </a:bodyPr>
          <a:lstStyle/>
          <a:p>
            <a:r>
              <a:rPr lang="en-US" sz="2000" dirty="0"/>
              <a:t>Check MedScope for other events to minimize overlap</a:t>
            </a:r>
          </a:p>
          <a:p>
            <a:r>
              <a:rPr lang="en-US" sz="2000" dirty="0"/>
              <a:t>Room Reservation:</a:t>
            </a:r>
          </a:p>
          <a:p>
            <a:pPr marL="461645" indent="0">
              <a:buFont typeface="Wingdings" panose="05000000000000000000" pitchFamily="2" charset="2"/>
              <a:buChar char="Ø"/>
            </a:pPr>
            <a:r>
              <a:rPr lang="en-US" sz="2000" dirty="0"/>
              <a:t>	</a:t>
            </a:r>
            <a:r>
              <a:rPr lang="en-US" sz="2000" dirty="0">
                <a:hlinkClick r:id="rId2"/>
              </a:rPr>
              <a:t>rooms@som.umaryland.edu</a:t>
            </a:r>
            <a:endParaRPr lang="en-US" sz="2000" dirty="0">
              <a:cs typeface="Calibri" panose="020F0502020204030204"/>
              <a:hlinkClick r:id="rId2"/>
            </a:endParaRPr>
          </a:p>
          <a:p>
            <a:pPr marL="0" indent="229870"/>
            <a:r>
              <a:rPr lang="en-US" sz="2000" dirty="0">
                <a:ea typeface="Questrial"/>
                <a:cs typeface="Questrial"/>
                <a:sym typeface="Questrial"/>
              </a:rPr>
              <a:t>To reserve AV equipment </a:t>
            </a:r>
            <a:endParaRPr lang="en-US" sz="2000" dirty="0">
              <a:ea typeface="Questrial"/>
              <a:cs typeface="Questrial"/>
            </a:endParaRPr>
          </a:p>
          <a:p>
            <a:pPr marL="724535" lvl="2" indent="-342900">
              <a:spcBef>
                <a:spcPts val="360"/>
              </a:spcBef>
              <a:buClr>
                <a:schemeClr val="accent1"/>
              </a:buClr>
              <a:buSzPct val="100000"/>
              <a:buFont typeface="Wingdings" panose="05000000000000000000" pitchFamily="2" charset="2"/>
              <a:buChar char="Ø"/>
            </a:pPr>
            <a:r>
              <a:rPr lang="en-US" u="sng" dirty="0">
                <a:ea typeface="Questrial"/>
                <a:cs typeface="Questrial"/>
                <a:sym typeface="Questrial"/>
                <a:hlinkClick r:id="rId3"/>
              </a:rPr>
              <a:t>av@som.umaryland.edu</a:t>
            </a:r>
            <a:r>
              <a:rPr lang="en-US" u="sng" dirty="0">
                <a:ea typeface="Questrial"/>
                <a:cs typeface="Questrial"/>
                <a:sym typeface="Questrial"/>
              </a:rPr>
              <a:t> </a:t>
            </a:r>
          </a:p>
          <a:p>
            <a:pPr marL="724535" lvl="2" indent="-342900">
              <a:spcBef>
                <a:spcPts val="360"/>
              </a:spcBef>
              <a:buClr>
                <a:schemeClr val="accent1"/>
              </a:buClr>
              <a:buSzPct val="100000"/>
              <a:buFont typeface="Wingdings" panose="05000000000000000000" pitchFamily="2" charset="2"/>
              <a:buChar char="Ø"/>
            </a:pPr>
            <a:r>
              <a:rPr lang="en-US" u="sng" dirty="0">
                <a:ea typeface="Questrial"/>
                <a:cs typeface="Questrial"/>
                <a:sym typeface="Questrial"/>
                <a:hlinkClick r:id="rId4"/>
              </a:rPr>
              <a:t>css@som.umaryland.edu</a:t>
            </a:r>
            <a:r>
              <a:rPr lang="en-US" u="sng" dirty="0">
                <a:ea typeface="Questrial"/>
                <a:cs typeface="Questrial"/>
                <a:sym typeface="Questrial"/>
              </a:rPr>
              <a:t> </a:t>
            </a:r>
            <a:endParaRPr lang="en-US" sz="2000" dirty="0"/>
          </a:p>
          <a:p>
            <a:r>
              <a:rPr lang="en-US" sz="2000" dirty="0"/>
              <a:t>Remember: Food events cannot be held in Leadership Hall, Taylor or </a:t>
            </a:r>
            <a:r>
              <a:rPr lang="en-US" sz="2000" dirty="0" err="1"/>
              <a:t>Hosick</a:t>
            </a:r>
            <a:r>
              <a:rPr lang="en-US" sz="2000" dirty="0"/>
              <a:t> Lecture Halls.</a:t>
            </a:r>
          </a:p>
        </p:txBody>
      </p:sp>
      <p:pic>
        <p:nvPicPr>
          <p:cNvPr id="5" name="Picture 4">
            <a:extLst>
              <a:ext uri="{FF2B5EF4-FFF2-40B4-BE49-F238E27FC236}">
                <a16:creationId xmlns:a16="http://schemas.microsoft.com/office/drawing/2014/main" id="{B064B398-1D84-DF55-E461-484D06E15356}"/>
              </a:ext>
            </a:extLst>
          </p:cNvPr>
          <p:cNvPicPr>
            <a:picLocks noChangeAspect="1"/>
          </p:cNvPicPr>
          <p:nvPr/>
        </p:nvPicPr>
        <p:blipFill>
          <a:blip r:embed="rId5"/>
          <a:stretch>
            <a:fillRect/>
          </a:stretch>
        </p:blipFill>
        <p:spPr>
          <a:xfrm>
            <a:off x="6292187" y="1776413"/>
            <a:ext cx="5591175" cy="4152900"/>
          </a:xfrm>
          <a:prstGeom prst="rect">
            <a:avLst/>
          </a:prstGeom>
        </p:spPr>
      </p:pic>
    </p:spTree>
    <p:extLst>
      <p:ext uri="{BB962C8B-B14F-4D97-AF65-F5344CB8AC3E}">
        <p14:creationId xmlns:p14="http://schemas.microsoft.com/office/powerpoint/2010/main" val="253975810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3A8B4-8B6F-4B3E-842B-2816C6F90E31}"/>
              </a:ext>
            </a:extLst>
          </p:cNvPr>
          <p:cNvSpPr>
            <a:spLocks noGrp="1"/>
          </p:cNvSpPr>
          <p:nvPr>
            <p:ph type="ctrTitle"/>
          </p:nvPr>
        </p:nvSpPr>
        <p:spPr>
          <a:xfrm>
            <a:off x="1003177" y="2831972"/>
            <a:ext cx="9664823" cy="1029809"/>
          </a:xfrm>
        </p:spPr>
        <p:txBody>
          <a:bodyPr>
            <a:normAutofit/>
          </a:bodyPr>
          <a:lstStyle/>
          <a:p>
            <a:pPr algn="l"/>
            <a:r>
              <a:rPr lang="en-US" sz="4800" dirty="0"/>
              <a:t>Leadership Expectations and Policies </a:t>
            </a:r>
          </a:p>
        </p:txBody>
      </p:sp>
      <p:sp>
        <p:nvSpPr>
          <p:cNvPr id="8"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14"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059049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507796" y="299024"/>
            <a:ext cx="12610743" cy="1325563"/>
          </a:xfrm>
          <a:prstGeom prst="rect">
            <a:avLst/>
          </a:prstGeom>
          <a:noFill/>
          <a:ln>
            <a:noFill/>
          </a:ln>
        </p:spPr>
        <p:txBody>
          <a:bodyPr vert="horz" lIns="91425" tIns="45700" rIns="91425" bIns="45700" rtlCol="0" anchor="ctr" anchorCtr="0">
            <a:noAutofit/>
          </a:bodyPr>
          <a:lstStyle/>
          <a:p>
            <a:pPr algn="ctr">
              <a:spcBef>
                <a:spcPts val="0"/>
              </a:spcBef>
              <a:buClr>
                <a:srgbClr val="5A5C5E"/>
              </a:buClr>
              <a:buSzPct val="25000"/>
            </a:pPr>
            <a:r>
              <a:rPr lang="en-US" b="1">
                <a:solidFill>
                  <a:srgbClr val="5A5C5E"/>
                </a:solidFill>
                <a:latin typeface="Chaparral Pro" panose="02060503040505020203" pitchFamily="18" charset="0"/>
                <a:ea typeface="Quattrocento"/>
                <a:cs typeface="Quattrocento"/>
                <a:sym typeface="Quattrocento"/>
              </a:rPr>
              <a:t>CAMPUS</a:t>
            </a:r>
          </a:p>
        </p:txBody>
      </p:sp>
      <p:sp>
        <p:nvSpPr>
          <p:cNvPr id="196" name="Shape 196"/>
          <p:cNvSpPr txBox="1">
            <a:spLocks noGrp="1"/>
          </p:cNvSpPr>
          <p:nvPr>
            <p:ph idx="1"/>
          </p:nvPr>
        </p:nvSpPr>
        <p:spPr>
          <a:xfrm>
            <a:off x="1090670" y="1686500"/>
            <a:ext cx="9869277" cy="4648199"/>
          </a:xfrm>
          <a:prstGeom prst="rect">
            <a:avLst/>
          </a:prstGeom>
          <a:noFill/>
          <a:ln>
            <a:noFill/>
          </a:ln>
        </p:spPr>
        <p:txBody>
          <a:bodyPr vert="horz" lIns="91425" tIns="45700" rIns="91425" bIns="45700" rtlCol="0" anchor="t" anchorCtr="0">
            <a:noAutofit/>
          </a:bodyPr>
          <a:lstStyle/>
          <a:p>
            <a:pPr indent="-228600">
              <a:spcBef>
                <a:spcPts val="0"/>
              </a:spcBef>
              <a:buSzPct val="100000"/>
            </a:pPr>
            <a:r>
              <a:rPr lang="en-US" sz="2400" dirty="0">
                <a:solidFill>
                  <a:schemeClr val="dk2"/>
                </a:solidFill>
                <a:latin typeface="Chaparral Pro" panose="02060503040505020203" pitchFamily="18" charset="0"/>
                <a:ea typeface="Questrial"/>
                <a:cs typeface="Questrial"/>
                <a:sym typeface="Questrial"/>
              </a:rPr>
              <a:t>Other Rooms Available on Campus can be found at </a:t>
            </a:r>
            <a:r>
              <a:rPr lang="en-US" sz="2400" dirty="0">
                <a:solidFill>
                  <a:schemeClr val="dk2"/>
                </a:solidFill>
                <a:latin typeface="Chaparral Pro" panose="02060503040505020203" pitchFamily="18" charset="0"/>
                <a:ea typeface="Questrial"/>
                <a:cs typeface="Questrial"/>
                <a:sym typeface="Questrial"/>
                <a:hlinkClick r:id="rId3"/>
              </a:rPr>
              <a:t>https://www.umaryland.edu/university-life/rooms-available-on-campus/</a:t>
            </a:r>
            <a:r>
              <a:rPr lang="en-US" sz="2400" dirty="0">
                <a:solidFill>
                  <a:schemeClr val="dk2"/>
                </a:solidFill>
                <a:latin typeface="Chaparral Pro" panose="02060503040505020203" pitchFamily="18" charset="0"/>
                <a:ea typeface="Questrial"/>
                <a:cs typeface="Questrial"/>
                <a:sym typeface="Questrial"/>
              </a:rPr>
              <a:t> </a:t>
            </a:r>
          </a:p>
          <a:p>
            <a:pPr indent="-228600">
              <a:spcBef>
                <a:spcPts val="0"/>
              </a:spcBef>
              <a:buSzPct val="100000"/>
            </a:pPr>
            <a:endParaRPr lang="en-US" sz="2400" dirty="0">
              <a:solidFill>
                <a:schemeClr val="dk2"/>
              </a:solidFill>
              <a:latin typeface="Chaparral Pro" panose="02060503040505020203" pitchFamily="18" charset="0"/>
              <a:ea typeface="Questrial"/>
              <a:cs typeface="Questrial"/>
              <a:sym typeface="Questrial"/>
            </a:endParaRPr>
          </a:p>
          <a:p>
            <a:pPr indent="-228600">
              <a:spcBef>
                <a:spcPts val="0"/>
              </a:spcBef>
              <a:buSzPct val="100000"/>
            </a:pPr>
            <a:r>
              <a:rPr lang="en-US" sz="2400" dirty="0">
                <a:solidFill>
                  <a:schemeClr val="dk2"/>
                </a:solidFill>
                <a:latin typeface="Chaparral Pro" panose="02060503040505020203" pitchFamily="18" charset="0"/>
                <a:ea typeface="Questrial"/>
                <a:cs typeface="Questrial"/>
                <a:sym typeface="Questrial"/>
              </a:rPr>
              <a:t>SMC Campus Center</a:t>
            </a:r>
          </a:p>
          <a:p>
            <a:pPr lvl="1">
              <a:spcBef>
                <a:spcPts val="0"/>
              </a:spcBef>
              <a:buSzPct val="100000"/>
            </a:pPr>
            <a:r>
              <a:rPr lang="en-US" sz="2000" dirty="0">
                <a:solidFill>
                  <a:schemeClr val="dk2"/>
                </a:solidFill>
                <a:latin typeface="Chaparral Pro" panose="02060503040505020203" pitchFamily="18" charset="0"/>
                <a:ea typeface="Questrial"/>
                <a:cs typeface="Questrial"/>
                <a:sym typeface="Questrial"/>
                <a:hlinkClick r:id="rId4"/>
              </a:rPr>
              <a:t>https://www.umaryland.edu/campuscenter/host-an-event/</a:t>
            </a:r>
            <a:endParaRPr lang="en-US" sz="2000" dirty="0">
              <a:solidFill>
                <a:schemeClr val="dk2"/>
              </a:solidFill>
              <a:latin typeface="Chaparral Pro" panose="02060503040505020203" pitchFamily="18" charset="0"/>
              <a:ea typeface="Questrial"/>
              <a:cs typeface="Questrial"/>
              <a:sym typeface="Questrial"/>
            </a:endParaRPr>
          </a:p>
          <a:p>
            <a:pPr lvl="1">
              <a:spcBef>
                <a:spcPts val="0"/>
              </a:spcBef>
              <a:buSzPct val="100000"/>
            </a:pPr>
            <a:r>
              <a:rPr lang="en-US" sz="2000" dirty="0">
                <a:solidFill>
                  <a:schemeClr val="dk2"/>
                </a:solidFill>
                <a:latin typeface="Chaparral Pro" panose="02060503040505020203" pitchFamily="18" charset="0"/>
                <a:ea typeface="Questrial"/>
                <a:cs typeface="Questrial"/>
                <a:sym typeface="Questrial"/>
                <a:hlinkClick r:id="rId5"/>
              </a:rPr>
              <a:t>eventservices@umaryland.edu</a:t>
            </a:r>
            <a:r>
              <a:rPr lang="en-US" sz="2000" dirty="0">
                <a:solidFill>
                  <a:schemeClr val="dk2"/>
                </a:solidFill>
                <a:latin typeface="Chaparral Pro" panose="02060503040505020203" pitchFamily="18" charset="0"/>
                <a:ea typeface="Questrial"/>
                <a:cs typeface="Questrial"/>
                <a:sym typeface="Questrial"/>
              </a:rPr>
              <a:t> </a:t>
            </a:r>
          </a:p>
          <a:p>
            <a:pPr indent="-228600">
              <a:spcBef>
                <a:spcPts val="0"/>
              </a:spcBef>
              <a:buSzPct val="100000"/>
            </a:pPr>
            <a:endParaRPr lang="en-US" sz="2400" dirty="0">
              <a:solidFill>
                <a:schemeClr val="dk2"/>
              </a:solidFill>
              <a:latin typeface="Chaparral Pro" panose="02060503040505020203" pitchFamily="18" charset="0"/>
              <a:ea typeface="Questrial"/>
              <a:cs typeface="Questrial"/>
              <a:sym typeface="Questrial"/>
            </a:endParaRPr>
          </a:p>
          <a:p>
            <a:pPr indent="-228600">
              <a:spcBef>
                <a:spcPts val="0"/>
              </a:spcBef>
              <a:buSzPct val="100000"/>
            </a:pPr>
            <a:r>
              <a:rPr lang="en-US" sz="2400" dirty="0" err="1">
                <a:solidFill>
                  <a:schemeClr val="dk2"/>
                </a:solidFill>
                <a:latin typeface="Chaparral Pro" panose="02060503040505020203" pitchFamily="18" charset="0"/>
                <a:ea typeface="Questrial"/>
                <a:cs typeface="Questrial"/>
                <a:sym typeface="Questrial"/>
              </a:rPr>
              <a:t>Davidge</a:t>
            </a:r>
            <a:r>
              <a:rPr lang="en-US" sz="2400" dirty="0">
                <a:solidFill>
                  <a:schemeClr val="dk2"/>
                </a:solidFill>
                <a:latin typeface="Chaparral Pro" panose="02060503040505020203" pitchFamily="18" charset="0"/>
                <a:ea typeface="Questrial"/>
                <a:cs typeface="Questrial"/>
                <a:sym typeface="Questrial"/>
              </a:rPr>
              <a:t> Hall, School of Dentistry, Nursing, SW, Law, HSHSL, Pharmacy, SMC, Lexington  &amp; Bio Park</a:t>
            </a:r>
          </a:p>
          <a:p>
            <a:pPr marL="0" indent="0">
              <a:spcBef>
                <a:spcPts val="0"/>
              </a:spcBef>
              <a:buSzPct val="100000"/>
              <a:buNone/>
            </a:pPr>
            <a:endParaRPr lang="en-US" sz="2400" dirty="0">
              <a:solidFill>
                <a:schemeClr val="dk2"/>
              </a:solidFill>
              <a:latin typeface="Chaparral Pro" panose="02060503040505020203" pitchFamily="18" charset="0"/>
              <a:ea typeface="Questrial"/>
              <a:cs typeface="Questrial"/>
              <a:sym typeface="Questrial"/>
            </a:endParaRPr>
          </a:p>
          <a:p>
            <a:pPr marL="114300" indent="0">
              <a:spcBef>
                <a:spcPts val="480"/>
              </a:spcBef>
              <a:buClr>
                <a:schemeClr val="accent1"/>
              </a:buClr>
              <a:buSzPct val="100000"/>
              <a:buNone/>
            </a:pPr>
            <a:r>
              <a:rPr lang="en-US" sz="2400" b="1" u="sng" dirty="0">
                <a:solidFill>
                  <a:schemeClr val="dk2"/>
                </a:solidFill>
                <a:latin typeface="Chaparral Pro" panose="02060503040505020203" pitchFamily="18" charset="0"/>
                <a:ea typeface="Questrial"/>
                <a:cs typeface="Questrial"/>
                <a:sym typeface="Questrial"/>
              </a:rPr>
              <a:t>(Other buildings may have different rules ex: alcohol, catering. We suggest asking about the rule when you make your reservation.)</a:t>
            </a:r>
            <a:endParaRPr lang="en-US" sz="2600" b="1" u="sng" dirty="0">
              <a:solidFill>
                <a:schemeClr val="hlink"/>
              </a:solidFill>
              <a:latin typeface="Chaparral Pro" panose="02060503040505020203" pitchFamily="18" charset="0"/>
              <a:ea typeface="Questrial"/>
              <a:cs typeface="Questrial"/>
              <a:sym typeface="Questrial"/>
              <a:hlinkClick r:id="rId6"/>
            </a:endParaRPr>
          </a:p>
          <a:p>
            <a:pPr marL="411480" lvl="1" indent="-5080">
              <a:spcBef>
                <a:spcPts val="400"/>
              </a:spcBef>
              <a:buClr>
                <a:schemeClr val="accent2"/>
              </a:buClr>
              <a:buNone/>
            </a:pPr>
            <a:endParaRPr lang="en-US" sz="2000" dirty="0">
              <a:solidFill>
                <a:schemeClr val="dk2"/>
              </a:solidFill>
              <a:latin typeface="Chaparral Pro" panose="02060503040505020203" pitchFamily="18" charset="0"/>
              <a:ea typeface="Questrial"/>
              <a:cs typeface="Questrial"/>
              <a:sym typeface="Questrial"/>
            </a:endParaRPr>
          </a:p>
          <a:p>
            <a:pPr marL="640080" lvl="1" indent="-106680">
              <a:spcBef>
                <a:spcPts val="400"/>
              </a:spcBef>
              <a:buClr>
                <a:schemeClr val="accent2"/>
              </a:buClr>
              <a:buNone/>
            </a:pPr>
            <a:endParaRPr lang="en-US" sz="2000" dirty="0">
              <a:solidFill>
                <a:schemeClr val="dk2"/>
              </a:solidFill>
              <a:latin typeface="Chaparral Pro" panose="02060503040505020203" pitchFamily="18" charset="0"/>
              <a:ea typeface="Questrial"/>
              <a:cs typeface="Questrial"/>
              <a:sym typeface="Questrial"/>
            </a:endParaRPr>
          </a:p>
        </p:txBody>
      </p:sp>
    </p:spTree>
    <p:extLst>
      <p:ext uri="{BB962C8B-B14F-4D97-AF65-F5344CB8AC3E}">
        <p14:creationId xmlns:p14="http://schemas.microsoft.com/office/powerpoint/2010/main" val="3074754777"/>
      </p:ext>
    </p:extLst>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txBox="1">
            <a:spLocks noGrp="1"/>
          </p:cNvSpPr>
          <p:nvPr>
            <p:ph type="title"/>
          </p:nvPr>
        </p:nvSpPr>
        <p:spPr>
          <a:prstGeom prst="rect">
            <a:avLst/>
          </a:prstGeom>
          <a:noFill/>
          <a:ln>
            <a:noFill/>
          </a:ln>
        </p:spPr>
        <p:txBody>
          <a:bodyPr vert="horz" lIns="91425" tIns="45700" rIns="91425" bIns="45700" rtlCol="0" anchor="ctr" anchorCtr="0">
            <a:noAutofit/>
          </a:bodyPr>
          <a:lstStyle/>
          <a:p>
            <a:pPr algn="ctr">
              <a:spcBef>
                <a:spcPts val="0"/>
              </a:spcBef>
              <a:buClr>
                <a:srgbClr val="5A5C5E"/>
              </a:buClr>
              <a:buSzPct val="25000"/>
            </a:pPr>
            <a:r>
              <a:rPr lang="en-US" sz="3500" b="1" dirty="0">
                <a:solidFill>
                  <a:srgbClr val="5A5C5E"/>
                </a:solidFill>
                <a:latin typeface="Chaparral Pro" panose="02060503040505020203" pitchFamily="18" charset="0"/>
                <a:ea typeface="Quattrocento"/>
                <a:cs typeface="Quattrocento"/>
                <a:sym typeface="Quattrocento"/>
              </a:rPr>
              <a:t>HOW TO ADD AN EVENT TO MEDSCOPE</a:t>
            </a:r>
          </a:p>
        </p:txBody>
      </p:sp>
      <p:pic>
        <p:nvPicPr>
          <p:cNvPr id="11" name="Picture 10" descr="A screenshot of a computer&#10;&#10;Description automatically generated">
            <a:extLst>
              <a:ext uri="{FF2B5EF4-FFF2-40B4-BE49-F238E27FC236}">
                <a16:creationId xmlns:a16="http://schemas.microsoft.com/office/drawing/2014/main" id="{C4582EB5-1CE5-55CF-58F7-84D783991A26}"/>
              </a:ext>
            </a:extLst>
          </p:cNvPr>
          <p:cNvPicPr>
            <a:picLocks noChangeAspect="1"/>
          </p:cNvPicPr>
          <p:nvPr/>
        </p:nvPicPr>
        <p:blipFill>
          <a:blip r:embed="rId3"/>
          <a:stretch>
            <a:fillRect/>
          </a:stretch>
        </p:blipFill>
        <p:spPr>
          <a:xfrm>
            <a:off x="538898" y="1426464"/>
            <a:ext cx="11114204" cy="4769969"/>
          </a:xfrm>
          <a:prstGeom prst="rect">
            <a:avLst/>
          </a:prstGeom>
        </p:spPr>
      </p:pic>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pic>
        <p:nvPicPr>
          <p:cNvPr id="6" name="Picture 5" descr="A screenshot of a computer&#10;&#10;Description automatically generated">
            <a:extLst>
              <a:ext uri="{FF2B5EF4-FFF2-40B4-BE49-F238E27FC236}">
                <a16:creationId xmlns:a16="http://schemas.microsoft.com/office/drawing/2014/main" id="{BCA95778-6F46-6855-227F-AB35FD40F78C}"/>
              </a:ext>
            </a:extLst>
          </p:cNvPr>
          <p:cNvPicPr>
            <a:picLocks noChangeAspect="1"/>
          </p:cNvPicPr>
          <p:nvPr/>
        </p:nvPicPr>
        <p:blipFill>
          <a:blip r:embed="rId3"/>
          <a:stretch>
            <a:fillRect/>
          </a:stretch>
        </p:blipFill>
        <p:spPr>
          <a:xfrm>
            <a:off x="758952" y="1007710"/>
            <a:ext cx="11158728" cy="4842579"/>
          </a:xfrm>
          <a:prstGeom prst="rect">
            <a:avLst/>
          </a:prstGeom>
        </p:spPr>
      </p:pic>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Shape 274"/>
          <p:cNvSpPr txBox="1">
            <a:spLocks noGrp="1"/>
          </p:cNvSpPr>
          <p:nvPr>
            <p:ph type="title"/>
          </p:nvPr>
        </p:nvSpPr>
        <p:spPr>
          <a:xfrm>
            <a:off x="838200" y="414677"/>
            <a:ext cx="10515600" cy="1325563"/>
          </a:xfrm>
          <a:prstGeom prst="rect">
            <a:avLst/>
          </a:prstGeom>
          <a:noFill/>
          <a:ln>
            <a:noFill/>
          </a:ln>
        </p:spPr>
        <p:txBody>
          <a:bodyPr vert="horz" lIns="91425" tIns="45700" rIns="91425" bIns="45700" rtlCol="0" anchor="ctr" anchorCtr="0">
            <a:noAutofit/>
          </a:bodyPr>
          <a:lstStyle/>
          <a:p>
            <a:pPr algn="ctr">
              <a:spcBef>
                <a:spcPts val="0"/>
              </a:spcBef>
              <a:buClr>
                <a:srgbClr val="5A5C5E"/>
              </a:buClr>
              <a:buSzPct val="25000"/>
            </a:pPr>
            <a:r>
              <a:rPr lang="en-US" sz="3500" b="1" dirty="0">
                <a:solidFill>
                  <a:srgbClr val="5A5C5E"/>
                </a:solidFill>
                <a:latin typeface="Chaparral Pro" panose="02060503040505020203" pitchFamily="18" charset="0"/>
                <a:ea typeface="Quattrocento"/>
                <a:cs typeface="Quattrocento"/>
                <a:sym typeface="Quattrocento"/>
              </a:rPr>
              <a:t>ATTENDANCE AND MEMBERSHIP</a:t>
            </a:r>
          </a:p>
        </p:txBody>
      </p:sp>
      <p:sp>
        <p:nvSpPr>
          <p:cNvPr id="275" name="Shape 275"/>
          <p:cNvSpPr txBox="1">
            <a:spLocks noGrp="1"/>
          </p:cNvSpPr>
          <p:nvPr>
            <p:ph idx="1"/>
          </p:nvPr>
        </p:nvSpPr>
        <p:spPr>
          <a:xfrm>
            <a:off x="838200" y="1591057"/>
            <a:ext cx="10515600" cy="4498848"/>
          </a:xfrm>
          <a:prstGeom prst="rect">
            <a:avLst/>
          </a:prstGeom>
          <a:noFill/>
          <a:ln>
            <a:noFill/>
          </a:ln>
        </p:spPr>
        <p:txBody>
          <a:bodyPr vert="horz" lIns="91425" tIns="45700" rIns="91425" bIns="45700" rtlCol="0" anchor="t" anchorCtr="0">
            <a:noAutofit/>
          </a:bodyPr>
          <a:lstStyle/>
          <a:p>
            <a:pPr marL="342900" indent="-228600">
              <a:spcBef>
                <a:spcPts val="0"/>
              </a:spcBef>
              <a:buClr>
                <a:schemeClr val="accent1"/>
              </a:buClr>
              <a:buSzPct val="100000"/>
              <a:buFont typeface="Arial"/>
              <a:buChar char="•"/>
            </a:pPr>
            <a:r>
              <a:rPr lang="en-US" dirty="0">
                <a:latin typeface="Chaparral Pro" panose="02060503040505020203" pitchFamily="18" charset="0"/>
                <a:ea typeface="Questrial"/>
                <a:cs typeface="Questrial"/>
                <a:sym typeface="Questrial"/>
              </a:rPr>
              <a:t>Groups should take </a:t>
            </a:r>
            <a:r>
              <a:rPr lang="en-US" b="1" u="sng" dirty="0">
                <a:latin typeface="Chaparral Pro" panose="02060503040505020203" pitchFamily="18" charset="0"/>
                <a:ea typeface="Questrial"/>
                <a:cs typeface="Questrial"/>
                <a:sym typeface="Questrial"/>
              </a:rPr>
              <a:t>attendance </a:t>
            </a:r>
            <a:r>
              <a:rPr lang="en-US" dirty="0">
                <a:latin typeface="Chaparral Pro" panose="02060503040505020203" pitchFamily="18" charset="0"/>
                <a:ea typeface="Questrial"/>
                <a:cs typeface="Questrial"/>
                <a:sym typeface="Questrial"/>
              </a:rPr>
              <a:t>at every meeting using MedScope</a:t>
            </a:r>
          </a:p>
          <a:p>
            <a:pPr lvl="1">
              <a:spcBef>
                <a:spcPts val="0"/>
              </a:spcBef>
              <a:buClr>
                <a:schemeClr val="accent1"/>
              </a:buClr>
              <a:buSzPct val="100000"/>
            </a:pPr>
            <a:r>
              <a:rPr lang="en-US" sz="2800" dirty="0">
                <a:latin typeface="Chaparral Pro" panose="02060503040505020203" pitchFamily="18" charset="0"/>
                <a:ea typeface="Questrial"/>
                <a:cs typeface="Questrial"/>
                <a:sym typeface="Questrial"/>
              </a:rPr>
              <a:t>Helpful for funding requests</a:t>
            </a:r>
          </a:p>
          <a:p>
            <a:pPr marL="176213" lvl="1" indent="0">
              <a:spcBef>
                <a:spcPts val="0"/>
              </a:spcBef>
              <a:buClr>
                <a:schemeClr val="accent1"/>
              </a:buClr>
              <a:buSzPct val="100000"/>
              <a:buNone/>
            </a:pPr>
            <a:endParaRPr dirty="0">
              <a:solidFill>
                <a:schemeClr val="dk2"/>
              </a:solidFill>
              <a:latin typeface="Chaparral Pro" panose="02060503040505020203" pitchFamily="18" charset="0"/>
              <a:ea typeface="Questrial"/>
              <a:cs typeface="Questrial"/>
              <a:sym typeface="Questrial"/>
            </a:endParaRPr>
          </a:p>
          <a:p>
            <a:pPr marL="342900" indent="-228600">
              <a:spcBef>
                <a:spcPts val="480"/>
              </a:spcBef>
              <a:buClr>
                <a:schemeClr val="accent1"/>
              </a:buClr>
              <a:buSzPct val="100000"/>
              <a:buFont typeface="Arial"/>
              <a:buChar char="•"/>
            </a:pPr>
            <a:r>
              <a:rPr lang="en-US" dirty="0">
                <a:latin typeface="Chaparral Pro" panose="02060503040505020203" pitchFamily="18" charset="0"/>
                <a:ea typeface="Questrial"/>
                <a:cs typeface="Questrial"/>
                <a:sym typeface="Questrial"/>
              </a:rPr>
              <a:t>Members should attend at least </a:t>
            </a:r>
            <a:r>
              <a:rPr lang="en-US" b="1" u="sng" dirty="0">
                <a:latin typeface="Chaparral Pro" panose="02060503040505020203" pitchFamily="18" charset="0"/>
                <a:ea typeface="Questrial"/>
                <a:cs typeface="Questrial"/>
                <a:sym typeface="Questrial"/>
              </a:rPr>
              <a:t>3 events </a:t>
            </a:r>
          </a:p>
          <a:p>
            <a:pPr marL="800100" lvl="1">
              <a:spcBef>
                <a:spcPts val="480"/>
              </a:spcBef>
              <a:buClr>
                <a:schemeClr val="accent1"/>
              </a:buClr>
              <a:buSzPct val="100000"/>
              <a:buFont typeface="Arial"/>
              <a:buChar char="•"/>
            </a:pPr>
            <a:r>
              <a:rPr lang="en-US" dirty="0">
                <a:latin typeface="Chaparral Pro" panose="02060503040505020203" pitchFamily="18" charset="0"/>
                <a:ea typeface="Questrial"/>
                <a:cs typeface="Questrial"/>
                <a:sym typeface="Questrial"/>
              </a:rPr>
              <a:t>Can update and keep track of attendance on MedScope</a:t>
            </a:r>
          </a:p>
          <a:p>
            <a:pPr marL="342900" indent="-76200">
              <a:spcBef>
                <a:spcPts val="480"/>
              </a:spcBef>
              <a:buClr>
                <a:schemeClr val="accent1"/>
              </a:buClr>
              <a:buNone/>
            </a:pPr>
            <a:endParaRPr sz="2000" dirty="0">
              <a:solidFill>
                <a:schemeClr val="dk2"/>
              </a:solidFill>
              <a:latin typeface="Chaparral Pro" panose="02060503040505020203" pitchFamily="18" charset="0"/>
              <a:ea typeface="Questrial"/>
              <a:cs typeface="Questrial"/>
              <a:sym typeface="Questrial"/>
            </a:endParaRPr>
          </a:p>
          <a:p>
            <a:pPr marL="342900" indent="-228600">
              <a:spcBef>
                <a:spcPts val="480"/>
              </a:spcBef>
              <a:buClr>
                <a:schemeClr val="accent1"/>
              </a:buClr>
              <a:buSzPct val="100000"/>
              <a:buFont typeface="Arial"/>
              <a:buChar char="•"/>
            </a:pPr>
            <a:r>
              <a:rPr lang="en-US" dirty="0">
                <a:latin typeface="Chaparral Pro" panose="02060503040505020203" pitchFamily="18" charset="0"/>
                <a:ea typeface="Questrial"/>
                <a:cs typeface="Questrial"/>
                <a:sym typeface="Questrial"/>
              </a:rPr>
              <a:t>Keep your membership lists active on MedScope</a:t>
            </a:r>
          </a:p>
          <a:p>
            <a:pPr marL="342900" indent="-228600">
              <a:spcBef>
                <a:spcPts val="480"/>
              </a:spcBef>
              <a:buClr>
                <a:schemeClr val="accent1"/>
              </a:buClr>
              <a:buSzPct val="100000"/>
              <a:buFont typeface="Arial"/>
              <a:buChar char="•"/>
            </a:pPr>
            <a:endParaRPr lang="en-US" dirty="0">
              <a:latin typeface="Chaparral Pro" panose="02060503040505020203" pitchFamily="18" charset="0"/>
              <a:ea typeface="Questrial"/>
              <a:cs typeface="Questrial"/>
              <a:sym typeface="Questrial"/>
            </a:endParaRPr>
          </a:p>
          <a:p>
            <a:pPr marL="342900">
              <a:spcBef>
                <a:spcPts val="480"/>
              </a:spcBef>
              <a:buClr>
                <a:schemeClr val="accent1"/>
              </a:buClr>
              <a:buSzPct val="100000"/>
              <a:buFont typeface="Arial"/>
              <a:buChar char="•"/>
            </a:pPr>
            <a:r>
              <a:rPr lang="en-US" sz="2800" dirty="0">
                <a:latin typeface="Chaparral Pro" panose="02060503040505020203" pitchFamily="18" charset="0"/>
                <a:ea typeface="Questrial"/>
                <a:cs typeface="Questrial"/>
                <a:sym typeface="Questrial"/>
              </a:rPr>
              <a:t>Need AV/PPT? Contact Audio Visual team </a:t>
            </a:r>
            <a:r>
              <a:rPr lang="en-US" sz="2800" dirty="0">
                <a:solidFill>
                  <a:schemeClr val="dk2"/>
                </a:solidFill>
                <a:latin typeface="Chaparral Pro" panose="02060503040505020203" pitchFamily="18" charset="0"/>
                <a:ea typeface="Questrial"/>
                <a:cs typeface="Questrial"/>
                <a:sym typeface="Questrial"/>
              </a:rPr>
              <a:t>(</a:t>
            </a:r>
            <a:r>
              <a:rPr lang="en-US" sz="2800" dirty="0">
                <a:solidFill>
                  <a:schemeClr val="dk2"/>
                </a:solidFill>
                <a:latin typeface="Chaparral Pro" panose="02060503040505020203" pitchFamily="18" charset="0"/>
                <a:ea typeface="Questrial"/>
                <a:cs typeface="Questrial"/>
                <a:sym typeface="Questrial"/>
                <a:hlinkClick r:id="rId3"/>
              </a:rPr>
              <a:t>CSS@som.umaryland.edu</a:t>
            </a:r>
            <a:r>
              <a:rPr lang="en-US" sz="2800" dirty="0">
                <a:solidFill>
                  <a:schemeClr val="dk2"/>
                </a:solidFill>
                <a:latin typeface="Chaparral Pro" panose="02060503040505020203" pitchFamily="18" charset="0"/>
                <a:ea typeface="Questrial"/>
                <a:cs typeface="Questrial"/>
                <a:sym typeface="Questrial"/>
              </a:rPr>
              <a:t>) </a:t>
            </a:r>
            <a:r>
              <a:rPr lang="en-US" sz="2800" dirty="0">
                <a:latin typeface="Chaparral Pro" panose="02060503040505020203" pitchFamily="18" charset="0"/>
                <a:ea typeface="Questrial"/>
                <a:cs typeface="Questrial"/>
                <a:sym typeface="Questrial"/>
              </a:rPr>
              <a:t>1-2 days before the event</a:t>
            </a:r>
            <a:endParaRPr lang="en-US" dirty="0">
              <a:latin typeface="Chaparral Pro" panose="02060503040505020203" pitchFamily="18" charset="0"/>
              <a:ea typeface="Questrial"/>
              <a:cs typeface="Questrial"/>
              <a:sym typeface="Questrial"/>
            </a:endParaRPr>
          </a:p>
          <a:p>
            <a:pPr marL="342900" indent="-76200">
              <a:spcBef>
                <a:spcPts val="480"/>
              </a:spcBef>
              <a:buClr>
                <a:schemeClr val="accent1"/>
              </a:buClr>
              <a:buNone/>
            </a:pPr>
            <a:endParaRPr sz="2400" dirty="0">
              <a:solidFill>
                <a:schemeClr val="dk2"/>
              </a:solidFill>
              <a:latin typeface="Chaparral Pro" panose="02060503040505020203" pitchFamily="18" charset="0"/>
              <a:ea typeface="Questrial"/>
              <a:cs typeface="Questrial"/>
              <a:sym typeface="Questrial"/>
            </a:endParaRP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69D44-C17A-45E1-8326-A1C417F73F2C}"/>
              </a:ext>
            </a:extLst>
          </p:cNvPr>
          <p:cNvSpPr>
            <a:spLocks noGrp="1"/>
          </p:cNvSpPr>
          <p:nvPr>
            <p:ph type="ctrTitle"/>
          </p:nvPr>
        </p:nvSpPr>
        <p:spPr>
          <a:xfrm>
            <a:off x="1524000" y="2245809"/>
            <a:ext cx="9144000" cy="1564716"/>
          </a:xfrm>
        </p:spPr>
        <p:txBody>
          <a:bodyPr>
            <a:normAutofit/>
          </a:bodyPr>
          <a:lstStyle/>
          <a:p>
            <a:pPr algn="l"/>
            <a:r>
              <a:rPr lang="en-US" sz="4800"/>
              <a:t>Student Group Accounting</a:t>
            </a:r>
            <a:endParaRPr lang="en-US" sz="4800" dirty="0"/>
          </a:p>
        </p:txBody>
      </p:sp>
      <p:sp>
        <p:nvSpPr>
          <p:cNvPr id="3" name="Subtitle 2">
            <a:extLst>
              <a:ext uri="{FF2B5EF4-FFF2-40B4-BE49-F238E27FC236}">
                <a16:creationId xmlns:a16="http://schemas.microsoft.com/office/drawing/2014/main" id="{5ADC15C9-087A-40DA-957E-0459FEF1981B}"/>
              </a:ext>
            </a:extLst>
          </p:cNvPr>
          <p:cNvSpPr>
            <a:spLocks noGrp="1"/>
          </p:cNvSpPr>
          <p:nvPr>
            <p:ph type="subTitle" idx="1"/>
          </p:nvPr>
        </p:nvSpPr>
        <p:spPr>
          <a:xfrm flipV="1">
            <a:off x="1524000" y="4519633"/>
            <a:ext cx="8968509" cy="163287"/>
          </a:xfrm>
        </p:spPr>
        <p:txBody>
          <a:bodyPr>
            <a:normAutofit fontScale="25000" lnSpcReduction="20000"/>
          </a:bodyPr>
          <a:lstStyle/>
          <a:p>
            <a:pPr algn="l"/>
            <a:endParaRPr lang="en-US" sz="2000"/>
          </a:p>
        </p:txBody>
      </p:sp>
      <p:sp>
        <p:nvSpPr>
          <p:cNvPr id="8"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14"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186901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87"/>
        <p:cNvGrpSpPr/>
        <p:nvPr/>
      </p:nvGrpSpPr>
      <p:grpSpPr>
        <a:xfrm>
          <a:off x="0" y="0"/>
          <a:ext cx="0" cy="0"/>
          <a:chOff x="0" y="0"/>
          <a:chExt cx="0" cy="0"/>
        </a:xfrm>
      </p:grpSpPr>
      <p:sp>
        <p:nvSpPr>
          <p:cNvPr id="102" name="Rectangle 101">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Shape 288"/>
          <p:cNvSpPr txBox="1">
            <a:spLocks noGrp="1"/>
          </p:cNvSpPr>
          <p:nvPr>
            <p:ph type="title"/>
          </p:nvPr>
        </p:nvSpPr>
        <p:spPr>
          <a:xfrm>
            <a:off x="838200" y="963877"/>
            <a:ext cx="3494362" cy="4930246"/>
          </a:xfrm>
          <a:prstGeom prst="rect">
            <a:avLst/>
          </a:prstGeom>
        </p:spPr>
        <p:txBody>
          <a:bodyPr vert="horz" lIns="91425" tIns="45700" rIns="91425" bIns="45700" rtlCol="0" anchorCtr="0">
            <a:normAutofit/>
          </a:bodyPr>
          <a:lstStyle/>
          <a:p>
            <a:pPr algn="r">
              <a:spcBef>
                <a:spcPts val="0"/>
              </a:spcBef>
              <a:buClr>
                <a:srgbClr val="5A5C5E"/>
              </a:buClr>
              <a:buSzPct val="25000"/>
            </a:pPr>
            <a:r>
              <a:rPr lang="en-US" b="1" dirty="0">
                <a:solidFill>
                  <a:schemeClr val="accent1"/>
                </a:solidFill>
                <a:latin typeface="Chaparral Pro" panose="02060503040505020203" pitchFamily="18" charset="0"/>
                <a:ea typeface="Quattrocento"/>
                <a:cs typeface="Quattrocento"/>
                <a:sym typeface="Quattrocento"/>
              </a:rPr>
              <a:t>BANK ACCOUNTS</a:t>
            </a:r>
          </a:p>
        </p:txBody>
      </p:sp>
      <p:cxnSp>
        <p:nvCxnSpPr>
          <p:cNvPr id="104" name="Straight Connector 103">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89" name="Shape 289"/>
          <p:cNvSpPr txBox="1">
            <a:spLocks noGrp="1"/>
          </p:cNvSpPr>
          <p:nvPr>
            <p:ph idx="1"/>
          </p:nvPr>
        </p:nvSpPr>
        <p:spPr>
          <a:xfrm>
            <a:off x="4849199" y="963877"/>
            <a:ext cx="6504602" cy="4930246"/>
          </a:xfrm>
          <a:prstGeom prst="rect">
            <a:avLst/>
          </a:prstGeom>
        </p:spPr>
        <p:txBody>
          <a:bodyPr vert="horz" lIns="91425" tIns="45700" rIns="91425" bIns="45700" rtlCol="0" anchor="ctr" anchorCtr="0">
            <a:normAutofit/>
          </a:bodyPr>
          <a:lstStyle/>
          <a:p>
            <a:pPr marL="342900" indent="-342900">
              <a:spcBef>
                <a:spcPts val="0"/>
              </a:spcBef>
              <a:buClr>
                <a:schemeClr val="accent1"/>
              </a:buClr>
              <a:buSzPct val="100000"/>
              <a:buFont typeface="Arial"/>
              <a:buChar char="•"/>
            </a:pPr>
            <a:r>
              <a:rPr lang="en-US" sz="2400" dirty="0">
                <a:latin typeface="Chaparral Pro"/>
                <a:ea typeface="Questrial"/>
                <a:cs typeface="Questrial"/>
                <a:sym typeface="Questrial"/>
              </a:rPr>
              <a:t>Adam Esselman (OSA) has all your accounting information and current balances</a:t>
            </a:r>
          </a:p>
          <a:p>
            <a:pPr marL="0" indent="0">
              <a:spcBef>
                <a:spcPts val="0"/>
              </a:spcBef>
              <a:buClr>
                <a:srgbClr val="5B9BD5"/>
              </a:buClr>
              <a:buSzPct val="100000"/>
              <a:buNone/>
            </a:pPr>
            <a:endParaRPr lang="en-US" sz="2400" dirty="0">
              <a:latin typeface="Chaparral Pro" panose="02060503040505020203" pitchFamily="18" charset="0"/>
              <a:ea typeface="Questrial"/>
              <a:cs typeface="Questrial"/>
            </a:endParaRPr>
          </a:p>
          <a:p>
            <a:pPr marL="640080" lvl="1" indent="-335280">
              <a:spcBef>
                <a:spcPts val="400"/>
              </a:spcBef>
              <a:buClr>
                <a:schemeClr val="accent2"/>
              </a:buClr>
              <a:buSzPct val="100000"/>
              <a:buFont typeface="Arial"/>
              <a:buChar char="•"/>
            </a:pPr>
            <a:r>
              <a:rPr lang="en-US" dirty="0">
                <a:latin typeface="Chaparral Pro" panose="02060503040505020203" pitchFamily="18" charset="0"/>
                <a:ea typeface="Questrial"/>
                <a:cs typeface="Questrial"/>
                <a:sym typeface="Questrial"/>
              </a:rPr>
              <a:t>Room 154 in the OSA office (Suite 150)</a:t>
            </a:r>
            <a:endParaRPr lang="en-US" dirty="0">
              <a:latin typeface="Chaparral Pro" panose="02060503040505020203" pitchFamily="18" charset="0"/>
              <a:ea typeface="Questrial"/>
              <a:cs typeface="Questrial"/>
            </a:endParaRPr>
          </a:p>
          <a:p>
            <a:pPr marL="342900" indent="-190500">
              <a:spcBef>
                <a:spcPts val="480"/>
              </a:spcBef>
              <a:buClr>
                <a:srgbClr val="5B9BD5"/>
              </a:buClr>
              <a:buNone/>
            </a:pPr>
            <a:endParaRPr lang="en-US" sz="2400" dirty="0">
              <a:latin typeface="Chaparral Pro" panose="02060503040505020203" pitchFamily="18" charset="0"/>
              <a:ea typeface="Questrial"/>
              <a:cs typeface="Questrial"/>
            </a:endParaRPr>
          </a:p>
          <a:p>
            <a:pPr marL="640080" lvl="1" indent="-335280">
              <a:spcBef>
                <a:spcPts val="400"/>
              </a:spcBef>
              <a:buClr>
                <a:schemeClr val="accent2"/>
              </a:buClr>
              <a:buSzPct val="100000"/>
              <a:buFont typeface="Arial"/>
              <a:buChar char="•"/>
            </a:pPr>
            <a:r>
              <a:rPr lang="en-US" dirty="0">
                <a:latin typeface="Chaparral Pro"/>
                <a:ea typeface="Questrial"/>
                <a:cs typeface="Questrial"/>
                <a:sym typeface="Questrial"/>
              </a:rPr>
              <a:t>Your group Gmail account (and group President and/or Treasurer) will receive balance account updates periodically.</a:t>
            </a:r>
          </a:p>
          <a:p>
            <a:pPr marL="1097280" lvl="2" indent="-335280">
              <a:spcBef>
                <a:spcPts val="400"/>
              </a:spcBef>
              <a:buClr>
                <a:schemeClr val="accent2"/>
              </a:buClr>
              <a:buSzPct val="100000"/>
              <a:buFont typeface="Arial"/>
              <a:buChar char="•"/>
            </a:pPr>
            <a:r>
              <a:rPr lang="en-US" dirty="0">
                <a:latin typeface="Chaparral Pro"/>
                <a:ea typeface="Questrial"/>
                <a:cs typeface="Questrial"/>
                <a:sym typeface="Questrial"/>
              </a:rPr>
              <a:t>If you ever want to know your current balance or see a list of recent account transactions, please reach out to Mr. Esselman.</a:t>
            </a:r>
            <a:endParaRPr lang="en-US" dirty="0">
              <a:latin typeface="Chaparral Pro"/>
              <a:ea typeface="Questrial"/>
              <a:cs typeface="Questrial"/>
            </a:endParaRPr>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95"/>
        <p:cNvGrpSpPr/>
        <p:nvPr/>
      </p:nvGrpSpPr>
      <p:grpSpPr>
        <a:xfrm>
          <a:off x="0" y="0"/>
          <a:ext cx="0" cy="0"/>
          <a:chOff x="0" y="0"/>
          <a:chExt cx="0" cy="0"/>
        </a:xfrm>
      </p:grpSpPr>
      <p:sp>
        <p:nvSpPr>
          <p:cNvPr id="12" name="Title 11">
            <a:extLst>
              <a:ext uri="{FF2B5EF4-FFF2-40B4-BE49-F238E27FC236}">
                <a16:creationId xmlns:a16="http://schemas.microsoft.com/office/drawing/2014/main" id="{A7F088C2-D82F-4C8D-B73D-75ED615349FA}"/>
              </a:ext>
            </a:extLst>
          </p:cNvPr>
          <p:cNvSpPr>
            <a:spLocks noGrp="1"/>
          </p:cNvSpPr>
          <p:nvPr>
            <p:ph type="title"/>
          </p:nvPr>
        </p:nvSpPr>
        <p:spPr/>
        <p:txBody>
          <a:bodyPr>
            <a:normAutofit/>
          </a:bodyPr>
          <a:lstStyle/>
          <a:p>
            <a:pPr algn="ctr"/>
            <a:r>
              <a:rPr lang="en-US" sz="3600" dirty="0">
                <a:hlinkClick r:id="rId3"/>
              </a:rPr>
              <a:t>STUDENT ORGANIZATION ACCOUNTING FORM</a:t>
            </a:r>
            <a:endParaRPr lang="en-US" sz="3600" dirty="0"/>
          </a:p>
        </p:txBody>
      </p:sp>
      <p:pic>
        <p:nvPicPr>
          <p:cNvPr id="5" name="Picture 4">
            <a:extLst>
              <a:ext uri="{FF2B5EF4-FFF2-40B4-BE49-F238E27FC236}">
                <a16:creationId xmlns:a16="http://schemas.microsoft.com/office/drawing/2014/main" id="{FCEF470D-350C-1E9D-B756-62E2615AF09C}"/>
              </a:ext>
            </a:extLst>
          </p:cNvPr>
          <p:cNvPicPr>
            <a:picLocks noChangeAspect="1"/>
          </p:cNvPicPr>
          <p:nvPr/>
        </p:nvPicPr>
        <p:blipFill>
          <a:blip r:embed="rId4"/>
          <a:stretch>
            <a:fillRect/>
          </a:stretch>
        </p:blipFill>
        <p:spPr>
          <a:xfrm>
            <a:off x="1904415" y="1436406"/>
            <a:ext cx="8383170" cy="4934639"/>
          </a:xfrm>
          <a:prstGeom prst="rect">
            <a:avLst/>
          </a:prstGeom>
        </p:spPr>
      </p:pic>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Shape 310"/>
          <p:cNvSpPr txBox="1">
            <a:spLocks noGrp="1"/>
          </p:cNvSpPr>
          <p:nvPr>
            <p:ph type="title"/>
          </p:nvPr>
        </p:nvSpPr>
        <p:spPr>
          <a:xfrm>
            <a:off x="562779" y="232922"/>
            <a:ext cx="10515600" cy="1325563"/>
          </a:xfrm>
          <a:prstGeom prst="rect">
            <a:avLst/>
          </a:prstGeom>
          <a:noFill/>
          <a:ln>
            <a:noFill/>
          </a:ln>
        </p:spPr>
        <p:txBody>
          <a:bodyPr vert="horz" lIns="91425" tIns="45700" rIns="91425" bIns="45700" rtlCol="0" anchor="ctr" anchorCtr="0">
            <a:noAutofit/>
          </a:bodyPr>
          <a:lstStyle/>
          <a:p>
            <a:pPr algn="ctr">
              <a:spcBef>
                <a:spcPts val="0"/>
              </a:spcBef>
              <a:buClr>
                <a:srgbClr val="5A5C5E"/>
              </a:buClr>
              <a:buSzPct val="25000"/>
            </a:pPr>
            <a:r>
              <a:rPr lang="en-US" sz="3150" b="1">
                <a:solidFill>
                  <a:srgbClr val="5A5C5E"/>
                </a:solidFill>
                <a:latin typeface="Chaparral Pro" panose="02060503040505020203" pitchFamily="18" charset="0"/>
                <a:ea typeface="Quattrocento"/>
                <a:cs typeface="Quattrocento"/>
                <a:sym typeface="Quattrocento"/>
              </a:rPr>
              <a:t>STUDENT ORGANIZATION </a:t>
            </a:r>
          </a:p>
          <a:p>
            <a:pPr algn="ctr">
              <a:spcBef>
                <a:spcPts val="0"/>
              </a:spcBef>
              <a:buClr>
                <a:srgbClr val="5A5C5E"/>
              </a:buClr>
              <a:buSzPct val="25000"/>
            </a:pPr>
            <a:r>
              <a:rPr lang="en-US" sz="3150" b="1">
                <a:solidFill>
                  <a:srgbClr val="5A5C5E"/>
                </a:solidFill>
                <a:latin typeface="Chaparral Pro" panose="02060503040505020203" pitchFamily="18" charset="0"/>
                <a:ea typeface="Quattrocento"/>
                <a:cs typeface="Quattrocento"/>
                <a:sym typeface="Quattrocento"/>
              </a:rPr>
              <a:t>ACCOUNTING FORM</a:t>
            </a:r>
          </a:p>
        </p:txBody>
      </p:sp>
      <p:sp>
        <p:nvSpPr>
          <p:cNvPr id="311" name="Shape 311"/>
          <p:cNvSpPr txBox="1">
            <a:spLocks noGrp="1"/>
          </p:cNvSpPr>
          <p:nvPr>
            <p:ph idx="1"/>
          </p:nvPr>
        </p:nvSpPr>
        <p:spPr>
          <a:xfrm>
            <a:off x="1002535" y="1477391"/>
            <a:ext cx="10219981" cy="3476348"/>
          </a:xfrm>
          <a:prstGeom prst="rect">
            <a:avLst/>
          </a:prstGeom>
          <a:noFill/>
          <a:ln>
            <a:noFill/>
          </a:ln>
        </p:spPr>
        <p:txBody>
          <a:bodyPr vert="horz" lIns="91425" tIns="45700" rIns="91425" bIns="45700" rtlCol="0" anchor="t" anchorCtr="0">
            <a:noAutofit/>
          </a:bodyPr>
          <a:lstStyle/>
          <a:p>
            <a:pPr>
              <a:lnSpc>
                <a:spcPct val="115000"/>
              </a:lnSpc>
              <a:spcBef>
                <a:spcPts val="600"/>
              </a:spcBef>
              <a:buClr>
                <a:schemeClr val="accent1"/>
              </a:buClr>
              <a:buSzPct val="100000"/>
              <a:buFont typeface="Arial"/>
              <a:buChar char="•"/>
            </a:pPr>
            <a:r>
              <a:rPr lang="en-US" sz="2400" dirty="0">
                <a:solidFill>
                  <a:schemeClr val="dk2"/>
                </a:solidFill>
                <a:latin typeface="Chaparral Pro" panose="02060503040505020203" pitchFamily="18" charset="0"/>
              </a:rPr>
              <a:t>Group members should complete an </a:t>
            </a:r>
            <a:r>
              <a:rPr lang="en-US" sz="2400" b="1" dirty="0">
                <a:solidFill>
                  <a:schemeClr val="dk2"/>
                </a:solidFill>
                <a:latin typeface="Chaparral Pro" panose="02060503040505020203" pitchFamily="18" charset="0"/>
              </a:rPr>
              <a:t>accounting form </a:t>
            </a:r>
            <a:r>
              <a:rPr lang="en-US" sz="2400" dirty="0">
                <a:solidFill>
                  <a:schemeClr val="dk2"/>
                </a:solidFill>
                <a:latin typeface="Chaparral Pro" panose="02060503040505020203" pitchFamily="18" charset="0"/>
              </a:rPr>
              <a:t>in order to:</a:t>
            </a:r>
          </a:p>
          <a:p>
            <a:pPr lvl="1">
              <a:lnSpc>
                <a:spcPct val="115000"/>
              </a:lnSpc>
              <a:spcBef>
                <a:spcPts val="600"/>
              </a:spcBef>
              <a:buClr>
                <a:schemeClr val="accent2"/>
              </a:buClr>
              <a:buSzPct val="100000"/>
              <a:buFont typeface="Arial"/>
              <a:buChar char="•"/>
            </a:pPr>
            <a:r>
              <a:rPr lang="en-US" sz="2000" dirty="0">
                <a:solidFill>
                  <a:schemeClr val="dk2"/>
                </a:solidFill>
                <a:latin typeface="Chaparral Pro" panose="02060503040505020203" pitchFamily="18" charset="0"/>
              </a:rPr>
              <a:t>Use money from your account</a:t>
            </a:r>
          </a:p>
          <a:p>
            <a:pPr lvl="1">
              <a:lnSpc>
                <a:spcPct val="115000"/>
              </a:lnSpc>
              <a:spcBef>
                <a:spcPts val="600"/>
              </a:spcBef>
              <a:buClr>
                <a:schemeClr val="accent2"/>
              </a:buClr>
              <a:buSzPct val="100000"/>
              <a:buFont typeface="Arial"/>
              <a:buChar char="•"/>
            </a:pPr>
            <a:r>
              <a:rPr lang="en-US" sz="2000" dirty="0">
                <a:solidFill>
                  <a:schemeClr val="dk2"/>
                </a:solidFill>
                <a:latin typeface="Chaparral Pro" panose="02060503040505020203" pitchFamily="18" charset="0"/>
              </a:rPr>
              <a:t>Cover unforeseen out of pocket expenses (up to the group’s balance amount). </a:t>
            </a:r>
            <a:r>
              <a:rPr lang="en-US" sz="2000" b="1" dirty="0">
                <a:solidFill>
                  <a:srgbClr val="FF0000"/>
                </a:solidFill>
                <a:latin typeface="Chaparral Pro" panose="02060503040505020203" pitchFamily="18" charset="0"/>
              </a:rPr>
              <a:t>No payments above the group’s balance amount will be reimbursed.</a:t>
            </a:r>
          </a:p>
          <a:p>
            <a:pPr lvl="1">
              <a:lnSpc>
                <a:spcPct val="115000"/>
              </a:lnSpc>
              <a:spcBef>
                <a:spcPts val="600"/>
              </a:spcBef>
              <a:buClr>
                <a:schemeClr val="accent2"/>
              </a:buClr>
              <a:buSzPct val="100000"/>
              <a:buFont typeface="Arial"/>
              <a:buChar char="•"/>
            </a:pPr>
            <a:r>
              <a:rPr lang="en-US" sz="2000" dirty="0">
                <a:solidFill>
                  <a:schemeClr val="dk2"/>
                </a:solidFill>
                <a:latin typeface="Chaparral Pro" panose="02060503040505020203" pitchFamily="18" charset="0"/>
              </a:rPr>
              <a:t>Request a reimbursement</a:t>
            </a:r>
            <a:endParaRPr lang="en-US" sz="1600" dirty="0">
              <a:solidFill>
                <a:schemeClr val="dk2"/>
              </a:solidFill>
              <a:latin typeface="Chaparral Pro" panose="02060503040505020203" pitchFamily="18" charset="0"/>
            </a:endParaRPr>
          </a:p>
          <a:p>
            <a:pPr lvl="1">
              <a:lnSpc>
                <a:spcPct val="115000"/>
              </a:lnSpc>
              <a:spcBef>
                <a:spcPts val="600"/>
              </a:spcBef>
              <a:buClr>
                <a:schemeClr val="accent2"/>
              </a:buClr>
              <a:buSzPct val="100000"/>
              <a:buFont typeface="Arial"/>
              <a:buChar char="•"/>
            </a:pPr>
            <a:r>
              <a:rPr lang="en-US" sz="2000" dirty="0">
                <a:solidFill>
                  <a:schemeClr val="dk2"/>
                </a:solidFill>
                <a:latin typeface="Chaparral Pro" panose="02060503040505020203" pitchFamily="18" charset="0"/>
              </a:rPr>
              <a:t>Make deposits into your account (fundraisers/donations) – Checks can be made out to the specific UMSOM Student Group or UMSOM Student Council</a:t>
            </a:r>
          </a:p>
          <a:p>
            <a:pPr lvl="1">
              <a:lnSpc>
                <a:spcPct val="115000"/>
              </a:lnSpc>
              <a:spcBef>
                <a:spcPts val="600"/>
              </a:spcBef>
              <a:buClr>
                <a:schemeClr val="accent2"/>
              </a:buClr>
              <a:buSzPct val="100000"/>
              <a:buFont typeface="Arial"/>
              <a:buChar char="•"/>
            </a:pPr>
            <a:r>
              <a:rPr lang="en-US" sz="2000" dirty="0">
                <a:solidFill>
                  <a:schemeClr val="dk2"/>
                </a:solidFill>
                <a:latin typeface="Chaparral Pro" panose="02060503040505020203" pitchFamily="18" charset="0"/>
              </a:rPr>
              <a:t>Request a direct payment via credit card</a:t>
            </a:r>
          </a:p>
          <a:p>
            <a:pPr marL="0" indent="0">
              <a:lnSpc>
                <a:spcPct val="115000"/>
              </a:lnSpc>
              <a:spcBef>
                <a:spcPts val="0"/>
              </a:spcBef>
              <a:buNone/>
            </a:pPr>
            <a:endParaRPr lang="en-US" sz="1800" b="1" dirty="0">
              <a:solidFill>
                <a:srgbClr val="FF0000"/>
              </a:solidFill>
              <a:latin typeface="Chaparral Pro" panose="02060503040505020203" pitchFamily="18" charset="0"/>
            </a:endParaRPr>
          </a:p>
          <a:p>
            <a:pPr marL="0" indent="0">
              <a:lnSpc>
                <a:spcPct val="115000"/>
              </a:lnSpc>
              <a:spcBef>
                <a:spcPts val="0"/>
              </a:spcBef>
              <a:buNone/>
            </a:pPr>
            <a:r>
              <a:rPr lang="en-US" sz="1800" b="1" dirty="0">
                <a:solidFill>
                  <a:srgbClr val="FF0000"/>
                </a:solidFill>
                <a:latin typeface="Chaparral Pro" panose="02060503040505020203" pitchFamily="18" charset="0"/>
              </a:rPr>
              <a:t>REMINDER: </a:t>
            </a:r>
          </a:p>
          <a:p>
            <a:pPr marL="0" indent="0">
              <a:lnSpc>
                <a:spcPct val="115000"/>
              </a:lnSpc>
              <a:spcBef>
                <a:spcPts val="0"/>
              </a:spcBef>
              <a:buNone/>
            </a:pPr>
            <a:r>
              <a:rPr lang="en-US" sz="1800" b="1" dirty="0">
                <a:solidFill>
                  <a:srgbClr val="FF0000"/>
                </a:solidFill>
                <a:latin typeface="Chaparral Pro" panose="02060503040505020203" pitchFamily="18" charset="0"/>
              </a:rPr>
              <a:t>The payee and the approving e-mail cannot be the same on the student accounting form!</a:t>
            </a:r>
          </a:p>
          <a:p>
            <a:pPr marL="0" indent="0">
              <a:lnSpc>
                <a:spcPct val="115000"/>
              </a:lnSpc>
              <a:spcBef>
                <a:spcPts val="0"/>
              </a:spcBef>
              <a:buNone/>
            </a:pPr>
            <a:r>
              <a:rPr lang="en-US" sz="1800" b="1" dirty="0">
                <a:solidFill>
                  <a:srgbClr val="FF0000"/>
                </a:solidFill>
                <a:latin typeface="Chaparral Pro" panose="02060503040505020203" pitchFamily="18" charset="0"/>
              </a:rPr>
              <a:t>*A reminder that the approver needs to submit a form as well (will get an email sent to them after the      </a:t>
            </a:r>
          </a:p>
          <a:p>
            <a:pPr marL="0" indent="0">
              <a:lnSpc>
                <a:spcPct val="115000"/>
              </a:lnSpc>
              <a:spcBef>
                <a:spcPts val="0"/>
              </a:spcBef>
              <a:buNone/>
            </a:pPr>
            <a:r>
              <a:rPr lang="en-US" sz="1800" b="1" dirty="0">
                <a:solidFill>
                  <a:srgbClr val="FF0000"/>
                </a:solidFill>
                <a:latin typeface="Chaparral Pro" panose="02060503040505020203" pitchFamily="18" charset="0"/>
              </a:rPr>
              <a:t>  accounting form is submitted)</a:t>
            </a:r>
          </a:p>
        </p:txBody>
      </p:sp>
      <p:sp>
        <p:nvSpPr>
          <p:cNvPr id="312" name="Shape 312"/>
          <p:cNvSpPr/>
          <p:nvPr/>
        </p:nvSpPr>
        <p:spPr>
          <a:xfrm>
            <a:off x="1002535" y="5104660"/>
            <a:ext cx="10075844" cy="1322773"/>
          </a:xfrm>
          <a:prstGeom prst="rect">
            <a:avLst/>
          </a:prstGeom>
          <a:noFill/>
          <a:ln w="38100" cap="flat" cmpd="sng">
            <a:solidFill>
              <a:srgbClr val="FF0000"/>
            </a:solidFill>
            <a:prstDash val="solid"/>
            <a:round/>
            <a:headEnd type="none" w="med" len="med"/>
            <a:tailEnd type="none" w="med" len="med"/>
          </a:ln>
        </p:spPr>
        <p:txBody>
          <a:bodyPr lIns="91425" tIns="91425" rIns="91425" bIns="91425" anchor="ctr" anchorCtr="0">
            <a:noAutofit/>
          </a:bodyPr>
          <a:lstStyle/>
          <a:p>
            <a:endParaRPr/>
          </a:p>
        </p:txBody>
      </p:sp>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35"/>
        <p:cNvGrpSpPr/>
        <p:nvPr/>
      </p:nvGrpSpPr>
      <p:grpSpPr>
        <a:xfrm>
          <a:off x="0" y="0"/>
          <a:ext cx="0" cy="0"/>
          <a:chOff x="0" y="0"/>
          <a:chExt cx="0" cy="0"/>
        </a:xfrm>
      </p:grpSpPr>
      <p:sp>
        <p:nvSpPr>
          <p:cNvPr id="149" name="Rectangle 148">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6" name="Shape 336"/>
          <p:cNvSpPr txBox="1">
            <a:spLocks noGrp="1"/>
          </p:cNvSpPr>
          <p:nvPr>
            <p:ph type="title"/>
          </p:nvPr>
        </p:nvSpPr>
        <p:spPr>
          <a:xfrm>
            <a:off x="838200" y="516051"/>
            <a:ext cx="10515600" cy="1325563"/>
          </a:xfrm>
          <a:prstGeom prst="rect">
            <a:avLst/>
          </a:prstGeom>
        </p:spPr>
        <p:txBody>
          <a:bodyPr vert="horz" lIns="91425" tIns="91425" rIns="91425" bIns="91425" rtlCol="0" anchorCtr="0">
            <a:normAutofit/>
          </a:bodyPr>
          <a:lstStyle/>
          <a:p>
            <a:pPr>
              <a:spcBef>
                <a:spcPts val="0"/>
              </a:spcBef>
            </a:pPr>
            <a:r>
              <a:rPr lang="en-US" sz="3200" b="1" dirty="0">
                <a:latin typeface="Chaparral Pro" panose="02060503040505020203" pitchFamily="18" charset="0"/>
                <a:ea typeface="Quattrocento"/>
                <a:cs typeface="Quattrocento"/>
                <a:sym typeface="Quattrocento"/>
              </a:rPr>
              <a:t>STUDENT ORGANIZATION ACCOUNTING FORM, CONTD.</a:t>
            </a:r>
          </a:p>
        </p:txBody>
      </p:sp>
      <p:graphicFrame>
        <p:nvGraphicFramePr>
          <p:cNvPr id="2" name="Content Placeholder 1">
            <a:extLst>
              <a:ext uri="{FF2B5EF4-FFF2-40B4-BE49-F238E27FC236}">
                <a16:creationId xmlns:a16="http://schemas.microsoft.com/office/drawing/2014/main" id="{9D663383-4961-4FC7-995E-68FE6E334AD5}"/>
              </a:ext>
            </a:extLst>
          </p:cNvPr>
          <p:cNvGraphicFramePr>
            <a:graphicFrameLocks noGrp="1"/>
          </p:cNvGraphicFramePr>
          <p:nvPr>
            <p:ph idx="1"/>
            <p:extLst>
              <p:ext uri="{D42A27DB-BD31-4B8C-83A1-F6EECF244321}">
                <p14:modId xmlns:p14="http://schemas.microsoft.com/office/powerpoint/2010/main" val="2592836618"/>
              </p:ext>
            </p:extLst>
          </p:nvPr>
        </p:nvGraphicFramePr>
        <p:xfrm>
          <a:off x="838200" y="1553592"/>
          <a:ext cx="10515600" cy="46233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Shape 325"/>
          <p:cNvSpPr txBox="1">
            <a:spLocks noGrp="1"/>
          </p:cNvSpPr>
          <p:nvPr>
            <p:ph type="title"/>
          </p:nvPr>
        </p:nvSpPr>
        <p:spPr>
          <a:xfrm>
            <a:off x="838200" y="365125"/>
            <a:ext cx="10515600" cy="1325563"/>
          </a:xfrm>
          <a:prstGeom prst="rect">
            <a:avLst/>
          </a:prstGeom>
          <a:noFill/>
          <a:ln>
            <a:noFill/>
          </a:ln>
        </p:spPr>
        <p:txBody>
          <a:bodyPr vert="horz" lIns="91425" tIns="45700" rIns="91425" bIns="45700" rtlCol="0" anchor="ctr" anchorCtr="0">
            <a:noAutofit/>
          </a:bodyPr>
          <a:lstStyle/>
          <a:p>
            <a:pPr algn="ctr">
              <a:spcBef>
                <a:spcPts val="0"/>
              </a:spcBef>
              <a:buClr>
                <a:srgbClr val="5A5C5E"/>
              </a:buClr>
              <a:buSzPct val="25000"/>
            </a:pPr>
            <a:r>
              <a:rPr lang="en-US" sz="3500" b="1">
                <a:solidFill>
                  <a:srgbClr val="5A5C5E"/>
                </a:solidFill>
                <a:latin typeface="Chaparral Pro" panose="02060503040505020203" pitchFamily="18" charset="0"/>
                <a:ea typeface="Quattrocento"/>
                <a:cs typeface="Quattrocento"/>
                <a:sym typeface="Quattrocento"/>
              </a:rPr>
              <a:t>EXAMPLES OF RECEIPTS</a:t>
            </a:r>
          </a:p>
        </p:txBody>
      </p:sp>
      <p:pic>
        <p:nvPicPr>
          <p:cNvPr id="326" name="Shape 326"/>
          <p:cNvPicPr preferRelativeResize="0">
            <a:picLocks noGrp="1"/>
          </p:cNvPicPr>
          <p:nvPr>
            <p:ph idx="1"/>
          </p:nvPr>
        </p:nvPicPr>
        <p:blipFill rotWithShape="1">
          <a:blip r:embed="rId3">
            <a:alphaModFix/>
          </a:blip>
          <a:srcRect t="21130" b="21131"/>
          <a:stretch/>
        </p:blipFill>
        <p:spPr>
          <a:xfrm>
            <a:off x="1676401" y="1495534"/>
            <a:ext cx="3584581" cy="1904999"/>
          </a:xfrm>
          <a:prstGeom prst="rect">
            <a:avLst/>
          </a:prstGeom>
          <a:noFill/>
          <a:ln>
            <a:noFill/>
          </a:ln>
        </p:spPr>
      </p:pic>
      <p:pic>
        <p:nvPicPr>
          <p:cNvPr id="327" name="Shape 327"/>
          <p:cNvPicPr preferRelativeResize="0"/>
          <p:nvPr/>
        </p:nvPicPr>
        <p:blipFill rotWithShape="1">
          <a:blip r:embed="rId4">
            <a:alphaModFix/>
          </a:blip>
          <a:srcRect/>
          <a:stretch/>
        </p:blipFill>
        <p:spPr>
          <a:xfrm rot="10800000">
            <a:off x="9264222" y="2074987"/>
            <a:ext cx="1432247" cy="3809999"/>
          </a:xfrm>
          <a:prstGeom prst="rect">
            <a:avLst/>
          </a:prstGeom>
          <a:noFill/>
          <a:ln>
            <a:noFill/>
          </a:ln>
        </p:spPr>
      </p:pic>
      <p:pic>
        <p:nvPicPr>
          <p:cNvPr id="328" name="Shape 328"/>
          <p:cNvPicPr preferRelativeResize="0"/>
          <p:nvPr/>
        </p:nvPicPr>
        <p:blipFill rotWithShape="1">
          <a:blip r:embed="rId5">
            <a:alphaModFix/>
          </a:blip>
          <a:srcRect/>
          <a:stretch/>
        </p:blipFill>
        <p:spPr>
          <a:xfrm>
            <a:off x="1382487" y="3284406"/>
            <a:ext cx="4406900" cy="3573595"/>
          </a:xfrm>
          <a:prstGeom prst="rect">
            <a:avLst/>
          </a:prstGeom>
          <a:noFill/>
          <a:ln>
            <a:noFill/>
          </a:ln>
        </p:spPr>
      </p:pic>
      <p:pic>
        <p:nvPicPr>
          <p:cNvPr id="329" name="Shape 329"/>
          <p:cNvPicPr preferRelativeResize="0"/>
          <p:nvPr/>
        </p:nvPicPr>
        <p:blipFill rotWithShape="1">
          <a:blip r:embed="rId6">
            <a:alphaModFix/>
          </a:blip>
          <a:srcRect/>
          <a:stretch/>
        </p:blipFill>
        <p:spPr>
          <a:xfrm>
            <a:off x="5715001" y="1513116"/>
            <a:ext cx="3200399" cy="2272597"/>
          </a:xfrm>
          <a:prstGeom prst="rect">
            <a:avLst/>
          </a:prstGeom>
          <a:noFill/>
          <a:ln>
            <a:noFill/>
          </a:ln>
        </p:spPr>
      </p:pic>
      <p:pic>
        <p:nvPicPr>
          <p:cNvPr id="330" name="Shape 330"/>
          <p:cNvPicPr preferRelativeResize="0"/>
          <p:nvPr/>
        </p:nvPicPr>
        <p:blipFill rotWithShape="1">
          <a:blip r:embed="rId7">
            <a:alphaModFix/>
          </a:blip>
          <a:srcRect/>
          <a:stretch/>
        </p:blipFill>
        <p:spPr>
          <a:xfrm>
            <a:off x="5642151" y="4071980"/>
            <a:ext cx="3180958" cy="2394134"/>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224F3C7-86B1-4A06-B895-EAF5A37FC3B1}"/>
              </a:ext>
            </a:extLst>
          </p:cNvPr>
          <p:cNvPicPr>
            <a:picLocks noChangeAspect="1"/>
          </p:cNvPicPr>
          <p:nvPr/>
        </p:nvPicPr>
        <p:blipFill>
          <a:blip r:embed="rId2"/>
          <a:stretch>
            <a:fillRect/>
          </a:stretch>
        </p:blipFill>
        <p:spPr>
          <a:xfrm>
            <a:off x="509286" y="1379964"/>
            <a:ext cx="9196085" cy="4811844"/>
          </a:xfrm>
          <a:prstGeom prst="rect">
            <a:avLst/>
          </a:prstGeom>
        </p:spPr>
      </p:pic>
      <p:sp>
        <p:nvSpPr>
          <p:cNvPr id="3" name="Rectangle 2">
            <a:extLst>
              <a:ext uri="{FF2B5EF4-FFF2-40B4-BE49-F238E27FC236}">
                <a16:creationId xmlns:a16="http://schemas.microsoft.com/office/drawing/2014/main" id="{8B44BCCB-54A5-4A7E-BD08-8D56A05A29BD}"/>
              </a:ext>
            </a:extLst>
          </p:cNvPr>
          <p:cNvSpPr/>
          <p:nvPr/>
        </p:nvSpPr>
        <p:spPr>
          <a:xfrm>
            <a:off x="9844268" y="1380281"/>
            <a:ext cx="1794075" cy="4813139"/>
          </a:xfrm>
          <a:prstGeom prst="rect">
            <a:avLst/>
          </a:prstGeom>
          <a:solidFill>
            <a:schemeClr val="accent4">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200000"/>
              </a:lnSpc>
            </a:pPr>
            <a:r>
              <a:rPr lang="en-US" b="1" dirty="0">
                <a:solidFill>
                  <a:srgbClr val="7030A0"/>
                </a:solidFill>
                <a:cs typeface="Calibri"/>
              </a:rPr>
              <a:t>11.</a:t>
            </a:r>
            <a:r>
              <a:rPr lang="en-US" b="1" dirty="0">
                <a:solidFill>
                  <a:schemeClr val="tx1"/>
                </a:solidFill>
                <a:cs typeface="Calibri"/>
              </a:rPr>
              <a:t> Knowledge </a:t>
            </a:r>
          </a:p>
          <a:p>
            <a:pPr>
              <a:lnSpc>
                <a:spcPct val="200000"/>
              </a:lnSpc>
            </a:pPr>
            <a:r>
              <a:rPr lang="en-US" b="1" dirty="0">
                <a:solidFill>
                  <a:srgbClr val="7030A0"/>
                </a:solidFill>
                <a:cs typeface="Calibri"/>
              </a:rPr>
              <a:t>12</a:t>
            </a:r>
            <a:r>
              <a:rPr lang="en-US" b="1" dirty="0">
                <a:solidFill>
                  <a:schemeClr val="tx1"/>
                </a:solidFill>
                <a:cs typeface="Calibri"/>
              </a:rPr>
              <a:t>. Organization</a:t>
            </a:r>
          </a:p>
          <a:p>
            <a:pPr>
              <a:lnSpc>
                <a:spcPct val="200000"/>
              </a:lnSpc>
            </a:pPr>
            <a:r>
              <a:rPr lang="en-US" b="1" dirty="0">
                <a:solidFill>
                  <a:srgbClr val="7030A0"/>
                </a:solidFill>
                <a:cs typeface="Calibri"/>
              </a:rPr>
              <a:t>13.</a:t>
            </a:r>
            <a:r>
              <a:rPr lang="en-US" b="1" dirty="0">
                <a:solidFill>
                  <a:schemeClr val="tx1"/>
                </a:solidFill>
                <a:cs typeface="Calibri"/>
              </a:rPr>
              <a:t> Reliability </a:t>
            </a:r>
          </a:p>
          <a:p>
            <a:pPr>
              <a:lnSpc>
                <a:spcPct val="200000"/>
              </a:lnSpc>
            </a:pPr>
            <a:r>
              <a:rPr lang="en-US" b="1" dirty="0">
                <a:solidFill>
                  <a:srgbClr val="7030A0"/>
                </a:solidFill>
                <a:cs typeface="Calibri"/>
              </a:rPr>
              <a:t>14</a:t>
            </a:r>
            <a:r>
              <a:rPr lang="en-US" b="1" dirty="0">
                <a:solidFill>
                  <a:schemeClr val="tx1"/>
                </a:solidFill>
                <a:cs typeface="Calibri"/>
              </a:rPr>
              <a:t>. Problem Solving</a:t>
            </a:r>
          </a:p>
          <a:p>
            <a:pPr>
              <a:lnSpc>
                <a:spcPct val="200000"/>
              </a:lnSpc>
            </a:pPr>
            <a:r>
              <a:rPr lang="en-US" b="1" dirty="0">
                <a:solidFill>
                  <a:schemeClr val="tx1"/>
                </a:solidFill>
                <a:cs typeface="Calibri"/>
              </a:rPr>
              <a:t>15. Professionalism</a:t>
            </a:r>
            <a:endParaRPr lang="en-US" dirty="0">
              <a:solidFill>
                <a:schemeClr val="tx1"/>
              </a:solidFill>
            </a:endParaRPr>
          </a:p>
          <a:p>
            <a:pPr algn="ctr"/>
            <a:endParaRPr lang="en-US" dirty="0">
              <a:cs typeface="Calibri"/>
            </a:endParaRPr>
          </a:p>
        </p:txBody>
      </p:sp>
      <p:sp>
        <p:nvSpPr>
          <p:cNvPr id="6" name="Callout: Line 5">
            <a:extLst>
              <a:ext uri="{FF2B5EF4-FFF2-40B4-BE49-F238E27FC236}">
                <a16:creationId xmlns:a16="http://schemas.microsoft.com/office/drawing/2014/main" id="{1274B335-1997-4FC6-A09D-14ACB0D9E10D}"/>
              </a:ext>
            </a:extLst>
          </p:cNvPr>
          <p:cNvSpPr/>
          <p:nvPr/>
        </p:nvSpPr>
        <p:spPr>
          <a:xfrm>
            <a:off x="1437551" y="1564314"/>
            <a:ext cx="916329" cy="617316"/>
          </a:xfrm>
          <a:prstGeom prst="borderCallout1">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b="1" dirty="0">
                <a:cs typeface="Calibri"/>
              </a:rPr>
              <a:t>15</a:t>
            </a:r>
            <a:endParaRPr lang="en-US" sz="2800" b="1" dirty="0"/>
          </a:p>
        </p:txBody>
      </p:sp>
    </p:spTree>
    <p:extLst>
      <p:ext uri="{BB962C8B-B14F-4D97-AF65-F5344CB8AC3E}">
        <p14:creationId xmlns:p14="http://schemas.microsoft.com/office/powerpoint/2010/main" val="314878858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17"/>
        <p:cNvGrpSpPr/>
        <p:nvPr/>
      </p:nvGrpSpPr>
      <p:grpSpPr>
        <a:xfrm>
          <a:off x="0" y="0"/>
          <a:ext cx="0" cy="0"/>
          <a:chOff x="0" y="0"/>
          <a:chExt cx="0" cy="0"/>
        </a:xfrm>
      </p:grpSpPr>
      <p:sp>
        <p:nvSpPr>
          <p:cNvPr id="134" name="Freeform: Shape 133">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36" name="Group 135">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7"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38"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txBody>
            <a:bodyPr/>
            <a:lstStyle/>
            <a:p>
              <a:endParaRPr lang="en-US"/>
            </a:p>
          </p:txBody>
        </p:sp>
        <p:sp>
          <p:nvSpPr>
            <p:cNvPr id="139"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txBody>
            <a:bodyPr/>
            <a:lstStyle/>
            <a:p>
              <a:endParaRPr lang="en-US"/>
            </a:p>
          </p:txBody>
        </p:sp>
        <p:sp>
          <p:nvSpPr>
            <p:cNvPr id="140"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41"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42"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txBody>
            <a:bodyPr/>
            <a:lstStyle/>
            <a:p>
              <a:endParaRPr lang="en-US"/>
            </a:p>
          </p:txBody>
        </p:sp>
      </p:grpSp>
      <p:sp>
        <p:nvSpPr>
          <p:cNvPr id="318" name="Shape 318"/>
          <p:cNvSpPr txBox="1">
            <a:spLocks noGrp="1"/>
          </p:cNvSpPr>
          <p:nvPr>
            <p:ph type="title"/>
          </p:nvPr>
        </p:nvSpPr>
        <p:spPr>
          <a:xfrm>
            <a:off x="535020" y="685800"/>
            <a:ext cx="2780271" cy="5105400"/>
          </a:xfrm>
          <a:prstGeom prst="rect">
            <a:avLst/>
          </a:prstGeom>
        </p:spPr>
        <p:txBody>
          <a:bodyPr vert="horz" lIns="91425" tIns="45700" rIns="91425" bIns="45700" rtlCol="0" anchorCtr="0">
            <a:normAutofit/>
          </a:bodyPr>
          <a:lstStyle/>
          <a:p>
            <a:pPr>
              <a:spcBef>
                <a:spcPts val="0"/>
              </a:spcBef>
              <a:buClr>
                <a:srgbClr val="5A5C5E"/>
              </a:buClr>
              <a:buSzPct val="25000"/>
            </a:pPr>
            <a:r>
              <a:rPr lang="en-US" sz="4000" b="1">
                <a:solidFill>
                  <a:srgbClr val="FFFFFF"/>
                </a:solidFill>
                <a:latin typeface="Chaparral Pro" panose="02060503040505020203" pitchFamily="18" charset="0"/>
                <a:ea typeface="Quattrocento"/>
                <a:cs typeface="Quattrocento"/>
                <a:sym typeface="Quattrocento"/>
              </a:rPr>
              <a:t>TAX EXEMPT</a:t>
            </a:r>
          </a:p>
        </p:txBody>
      </p:sp>
      <p:graphicFrame>
        <p:nvGraphicFramePr>
          <p:cNvPr id="323" name="Shape 319">
            <a:extLst>
              <a:ext uri="{FF2B5EF4-FFF2-40B4-BE49-F238E27FC236}">
                <a16:creationId xmlns:a16="http://schemas.microsoft.com/office/drawing/2014/main" id="{8510E99A-08AD-46EC-91FB-60AD57A1FE77}"/>
              </a:ext>
            </a:extLst>
          </p:cNvPr>
          <p:cNvGraphicFramePr>
            <a:graphicFrameLocks noGrp="1"/>
          </p:cNvGraphicFramePr>
          <p:nvPr>
            <p:ph idx="1"/>
            <p:extLst>
              <p:ext uri="{D42A27DB-BD31-4B8C-83A1-F6EECF244321}">
                <p14:modId xmlns:p14="http://schemas.microsoft.com/office/powerpoint/2010/main" val="4262701179"/>
              </p:ext>
            </p:extLst>
          </p:nvPr>
        </p:nvGraphicFramePr>
        <p:xfrm>
          <a:off x="5164105" y="1752600"/>
          <a:ext cx="6492875"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43"/>
        <p:cNvGrpSpPr/>
        <p:nvPr/>
      </p:nvGrpSpPr>
      <p:grpSpPr>
        <a:xfrm>
          <a:off x="0" y="0"/>
          <a:ext cx="0" cy="0"/>
          <a:chOff x="0" y="0"/>
          <a:chExt cx="0" cy="0"/>
        </a:xfrm>
      </p:grpSpPr>
      <p:sp useBgFill="1">
        <p:nvSpPr>
          <p:cNvPr id="94" name="Rectangle 93">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Shape 344"/>
          <p:cNvSpPr txBox="1">
            <a:spLocks noGrp="1"/>
          </p:cNvSpPr>
          <p:nvPr>
            <p:ph type="title"/>
          </p:nvPr>
        </p:nvSpPr>
        <p:spPr>
          <a:xfrm>
            <a:off x="635000" y="640823"/>
            <a:ext cx="3418659" cy="5583148"/>
          </a:xfrm>
          <a:prstGeom prst="rect">
            <a:avLst/>
          </a:prstGeom>
        </p:spPr>
        <p:txBody>
          <a:bodyPr vert="horz" lIns="91425" tIns="91425" rIns="91425" bIns="91425" rtlCol="0" anchor="ctr" anchorCtr="0">
            <a:normAutofit/>
          </a:bodyPr>
          <a:lstStyle/>
          <a:p>
            <a:pPr algn="ctr">
              <a:spcBef>
                <a:spcPts val="0"/>
              </a:spcBef>
              <a:buClr>
                <a:schemeClr val="dk1"/>
              </a:buClr>
              <a:buSzPct val="34375"/>
            </a:pPr>
            <a:r>
              <a:rPr lang="en-US" sz="4200" b="1" dirty="0">
                <a:latin typeface="Chaparral Pro" panose="02060503040505020203" pitchFamily="18" charset="0"/>
                <a:ea typeface="Quattrocento"/>
                <a:cs typeface="Quattrocento"/>
                <a:sym typeface="Quattrocento"/>
              </a:rPr>
              <a:t>FUNDRAISING FOR STUDENT GROUPS</a:t>
            </a:r>
          </a:p>
        </p:txBody>
      </p:sp>
      <p:sp>
        <p:nvSpPr>
          <p:cNvPr id="96"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46" name="Content Placeholder 3">
            <a:extLst>
              <a:ext uri="{FF2B5EF4-FFF2-40B4-BE49-F238E27FC236}">
                <a16:creationId xmlns:a16="http://schemas.microsoft.com/office/drawing/2014/main" id="{97C8C4C6-A965-4F14-0F1E-2EC7BD4CB4EB}"/>
              </a:ext>
            </a:extLst>
          </p:cNvPr>
          <p:cNvGraphicFramePr>
            <a:graphicFrameLocks noGrp="1"/>
          </p:cNvGraphicFramePr>
          <p:nvPr>
            <p:ph idx="1"/>
            <p:extLst>
              <p:ext uri="{D42A27DB-BD31-4B8C-83A1-F6EECF244321}">
                <p14:modId xmlns:p14="http://schemas.microsoft.com/office/powerpoint/2010/main" val="1123289343"/>
              </p:ext>
            </p:extLst>
          </p:nvPr>
        </p:nvGraphicFramePr>
        <p:xfrm>
          <a:off x="4648018" y="978176"/>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D113F-A91F-41C9-B278-8DFBED5E62D6}"/>
              </a:ext>
            </a:extLst>
          </p:cNvPr>
          <p:cNvSpPr>
            <a:spLocks noGrp="1"/>
          </p:cNvSpPr>
          <p:nvPr>
            <p:ph type="title"/>
          </p:nvPr>
        </p:nvSpPr>
        <p:spPr>
          <a:xfrm>
            <a:off x="1348619" y="2624185"/>
            <a:ext cx="9144000" cy="1300031"/>
          </a:xfrm>
        </p:spPr>
        <p:txBody>
          <a:bodyPr vert="horz" lIns="91440" tIns="45720" rIns="91440" bIns="45720" rtlCol="0" anchor="b">
            <a:noAutofit/>
          </a:bodyPr>
          <a:lstStyle/>
          <a:p>
            <a:r>
              <a:rPr lang="en-US" kern="1200">
                <a:solidFill>
                  <a:schemeClr val="tx1"/>
                </a:solidFill>
                <a:latin typeface="+mj-lt"/>
                <a:ea typeface="+mj-ea"/>
                <a:cs typeface="+mj-cs"/>
              </a:rPr>
              <a:t>Student Council</a:t>
            </a:r>
            <a:br>
              <a:rPr lang="en-US" kern="1200">
                <a:solidFill>
                  <a:schemeClr val="tx1"/>
                </a:solidFill>
                <a:latin typeface="+mj-lt"/>
                <a:ea typeface="+mj-ea"/>
                <a:cs typeface="+mj-cs"/>
              </a:rPr>
            </a:br>
            <a:endParaRPr lang="en-US" kern="1200">
              <a:solidFill>
                <a:schemeClr val="tx1"/>
              </a:solidFill>
              <a:latin typeface="+mj-lt"/>
              <a:ea typeface="+mj-ea"/>
              <a:cs typeface="+mj-cs"/>
            </a:endParaRPr>
          </a:p>
        </p:txBody>
      </p:sp>
      <p:sp>
        <p:nvSpPr>
          <p:cNvPr id="4" name="Text Placeholder 3">
            <a:extLst>
              <a:ext uri="{FF2B5EF4-FFF2-40B4-BE49-F238E27FC236}">
                <a16:creationId xmlns:a16="http://schemas.microsoft.com/office/drawing/2014/main" id="{8416BA21-0056-450A-AE04-8471A3307F88}"/>
              </a:ext>
            </a:extLst>
          </p:cNvPr>
          <p:cNvSpPr>
            <a:spLocks noGrp="1"/>
          </p:cNvSpPr>
          <p:nvPr>
            <p:ph type="body" idx="1"/>
          </p:nvPr>
        </p:nvSpPr>
        <p:spPr>
          <a:xfrm>
            <a:off x="2261419" y="3083158"/>
            <a:ext cx="9144000" cy="1645920"/>
          </a:xfrm>
        </p:spPr>
        <p:txBody>
          <a:bodyPr vert="horz" lIns="91440" tIns="45720" rIns="91440" bIns="45720" rtlCol="0" anchor="t">
            <a:noAutofit/>
          </a:bodyPr>
          <a:lstStyle/>
          <a:p>
            <a:pPr>
              <a:spcBef>
                <a:spcPts val="0"/>
              </a:spcBef>
            </a:pPr>
            <a:r>
              <a:rPr lang="en-US" sz="2800" dirty="0">
                <a:solidFill>
                  <a:schemeClr val="tx1"/>
                </a:solidFill>
              </a:rPr>
              <a:t>Sabrina Nusraty – PRESIDENT</a:t>
            </a:r>
          </a:p>
          <a:p>
            <a:pPr>
              <a:spcBef>
                <a:spcPts val="0"/>
              </a:spcBef>
            </a:pPr>
            <a:r>
              <a:rPr lang="en-US" sz="2800" dirty="0" err="1">
                <a:solidFill>
                  <a:schemeClr val="tx1"/>
                </a:solidFill>
              </a:rPr>
              <a:t>Delara</a:t>
            </a:r>
            <a:r>
              <a:rPr lang="en-US" sz="2800" dirty="0">
                <a:solidFill>
                  <a:schemeClr val="tx1"/>
                </a:solidFill>
              </a:rPr>
              <a:t> </a:t>
            </a:r>
            <a:r>
              <a:rPr lang="en-US" sz="2800" dirty="0" err="1">
                <a:solidFill>
                  <a:schemeClr val="tx1"/>
                </a:solidFill>
              </a:rPr>
              <a:t>Rajabi</a:t>
            </a:r>
            <a:r>
              <a:rPr lang="en-US" sz="2800" dirty="0">
                <a:solidFill>
                  <a:schemeClr val="tx1"/>
                </a:solidFill>
              </a:rPr>
              <a:t> – VICE PRESIDENT</a:t>
            </a:r>
          </a:p>
          <a:p>
            <a:pPr>
              <a:spcBef>
                <a:spcPts val="0"/>
              </a:spcBef>
            </a:pPr>
            <a:r>
              <a:rPr lang="en-US" sz="2800" dirty="0">
                <a:solidFill>
                  <a:schemeClr val="tx1"/>
                </a:solidFill>
              </a:rPr>
              <a:t>Bobby </a:t>
            </a:r>
            <a:r>
              <a:rPr lang="en-US" sz="2800" dirty="0" err="1">
                <a:solidFill>
                  <a:schemeClr val="tx1"/>
                </a:solidFill>
              </a:rPr>
              <a:t>McLuckey</a:t>
            </a:r>
            <a:r>
              <a:rPr lang="en-US" sz="2800" dirty="0">
                <a:solidFill>
                  <a:schemeClr val="tx1"/>
                </a:solidFill>
              </a:rPr>
              <a:t> – TREASURER</a:t>
            </a:r>
          </a:p>
          <a:p>
            <a:pPr>
              <a:spcBef>
                <a:spcPts val="0"/>
              </a:spcBef>
            </a:pPr>
            <a:r>
              <a:rPr lang="en-US" sz="2800" dirty="0">
                <a:solidFill>
                  <a:schemeClr val="tx1"/>
                </a:solidFill>
              </a:rPr>
              <a:t>Ruchika </a:t>
            </a:r>
            <a:r>
              <a:rPr lang="en-US" sz="2800" dirty="0" err="1">
                <a:solidFill>
                  <a:schemeClr val="tx1"/>
                </a:solidFill>
              </a:rPr>
              <a:t>Gadagkar</a:t>
            </a:r>
            <a:r>
              <a:rPr lang="en-US" sz="2800" dirty="0">
                <a:solidFill>
                  <a:schemeClr val="tx1"/>
                </a:solidFill>
              </a:rPr>
              <a:t> – SECRETARY</a:t>
            </a:r>
          </a:p>
          <a:p>
            <a:pPr>
              <a:spcBef>
                <a:spcPts val="0"/>
              </a:spcBef>
            </a:pPr>
            <a:endParaRPr lang="en-US" sz="2800" dirty="0">
              <a:solidFill>
                <a:schemeClr val="tx1"/>
              </a:solidFill>
              <a:highlight>
                <a:srgbClr val="FFFF00"/>
              </a:highlight>
            </a:endParaRPr>
          </a:p>
        </p:txBody>
      </p:sp>
      <p:sp>
        <p:nvSpPr>
          <p:cNvPr id="9"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Freeform: Shape 12">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15"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620220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66"/>
        <p:cNvGrpSpPr/>
        <p:nvPr/>
      </p:nvGrpSpPr>
      <p:grpSpPr>
        <a:xfrm>
          <a:off x="0" y="0"/>
          <a:ext cx="0" cy="0"/>
          <a:chOff x="0" y="0"/>
          <a:chExt cx="0" cy="0"/>
        </a:xfrm>
      </p:grpSpPr>
      <p:sp>
        <p:nvSpPr>
          <p:cNvPr id="119" name="Freeform: Shape 11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21" name="Group 12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2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2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txBody>
            <a:bodyPr/>
            <a:lstStyle/>
            <a:p>
              <a:endParaRPr lang="en-US"/>
            </a:p>
          </p:txBody>
        </p:sp>
        <p:sp>
          <p:nvSpPr>
            <p:cNvPr id="12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txBody>
            <a:bodyPr/>
            <a:lstStyle/>
            <a:p>
              <a:endParaRPr lang="en-US"/>
            </a:p>
          </p:txBody>
        </p:sp>
        <p:sp>
          <p:nvSpPr>
            <p:cNvPr id="12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2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2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txBody>
            <a:bodyPr/>
            <a:lstStyle/>
            <a:p>
              <a:endParaRPr lang="en-US"/>
            </a:p>
          </p:txBody>
        </p:sp>
      </p:grpSp>
      <p:sp>
        <p:nvSpPr>
          <p:cNvPr id="367" name="Shape 367"/>
          <p:cNvSpPr txBox="1">
            <a:spLocks noGrp="1"/>
          </p:cNvSpPr>
          <p:nvPr>
            <p:ph type="title"/>
          </p:nvPr>
        </p:nvSpPr>
        <p:spPr>
          <a:xfrm>
            <a:off x="535020" y="685800"/>
            <a:ext cx="2780271" cy="5105400"/>
          </a:xfrm>
          <a:prstGeom prst="rect">
            <a:avLst/>
          </a:prstGeom>
        </p:spPr>
        <p:txBody>
          <a:bodyPr vert="horz" lIns="91425" tIns="45700" rIns="91425" bIns="45700" rtlCol="0" anchorCtr="0">
            <a:normAutofit/>
          </a:bodyPr>
          <a:lstStyle/>
          <a:p>
            <a:pPr>
              <a:spcBef>
                <a:spcPts val="0"/>
              </a:spcBef>
              <a:buClr>
                <a:srgbClr val="FF0000"/>
              </a:buClr>
              <a:buSzPct val="25000"/>
            </a:pPr>
            <a:r>
              <a:rPr lang="en-US" sz="4000">
                <a:solidFill>
                  <a:srgbClr val="FFFFFF"/>
                </a:solidFill>
                <a:latin typeface="Chaparral Pro" panose="02060503040505020203" pitchFamily="18" charset="0"/>
                <a:ea typeface="Quattrocento"/>
                <a:cs typeface="Quattrocento"/>
                <a:sym typeface="Quattrocento"/>
              </a:rPr>
              <a:t>FUNDING REQUEST FROM STUDENT COUNCIL!</a:t>
            </a:r>
          </a:p>
        </p:txBody>
      </p:sp>
      <p:graphicFrame>
        <p:nvGraphicFramePr>
          <p:cNvPr id="370" name="Shape 368">
            <a:extLst>
              <a:ext uri="{FF2B5EF4-FFF2-40B4-BE49-F238E27FC236}">
                <a16:creationId xmlns:a16="http://schemas.microsoft.com/office/drawing/2014/main" id="{32CD6428-4230-4183-925F-C7E629762294}"/>
              </a:ext>
            </a:extLst>
          </p:cNvPr>
          <p:cNvGraphicFramePr>
            <a:graphicFrameLocks noGrp="1"/>
          </p:cNvGraphicFramePr>
          <p:nvPr>
            <p:ph idx="1"/>
            <p:extLst>
              <p:ext uri="{D42A27DB-BD31-4B8C-83A1-F6EECF244321}">
                <p14:modId xmlns:p14="http://schemas.microsoft.com/office/powerpoint/2010/main" val="4077694431"/>
              </p:ext>
            </p:extLst>
          </p:nvPr>
        </p:nvGraphicFramePr>
        <p:xfrm>
          <a:off x="5010742" y="1150496"/>
          <a:ext cx="6492875"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73"/>
        <p:cNvGrpSpPr/>
        <p:nvPr/>
      </p:nvGrpSpPr>
      <p:grpSpPr>
        <a:xfrm>
          <a:off x="0" y="0"/>
          <a:ext cx="0" cy="0"/>
          <a:chOff x="0" y="0"/>
          <a:chExt cx="0" cy="0"/>
        </a:xfrm>
      </p:grpSpPr>
      <p:sp>
        <p:nvSpPr>
          <p:cNvPr id="90" name="Freeform: Shape 8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4" name="Shape 274"/>
          <p:cNvSpPr txBox="1">
            <a:spLocks noGrp="1"/>
          </p:cNvSpPr>
          <p:nvPr>
            <p:ph type="title"/>
          </p:nvPr>
        </p:nvSpPr>
        <p:spPr>
          <a:xfrm>
            <a:off x="863029" y="1012004"/>
            <a:ext cx="3416158" cy="4795408"/>
          </a:xfrm>
          <a:prstGeom prst="rect">
            <a:avLst/>
          </a:prstGeom>
        </p:spPr>
        <p:txBody>
          <a:bodyPr vert="horz" lIns="91425" tIns="45700" rIns="91425" bIns="45700" rtlCol="0" anchorCtr="0">
            <a:normAutofit/>
          </a:bodyPr>
          <a:lstStyle/>
          <a:p>
            <a:pPr>
              <a:spcBef>
                <a:spcPts val="0"/>
              </a:spcBef>
              <a:buClr>
                <a:srgbClr val="5A5C5E"/>
              </a:buClr>
              <a:buSzPct val="25000"/>
            </a:pPr>
            <a:r>
              <a:rPr lang="en-US" b="1">
                <a:solidFill>
                  <a:srgbClr val="FFFFFF"/>
                </a:solidFill>
                <a:latin typeface="Chaparral Pro" panose="02060503040505020203" pitchFamily="18" charset="0"/>
                <a:ea typeface="Quattrocento"/>
                <a:cs typeface="Quattrocento"/>
                <a:sym typeface="Quattrocento"/>
              </a:rPr>
              <a:t>FUNDING CRITERION</a:t>
            </a:r>
          </a:p>
        </p:txBody>
      </p:sp>
      <p:graphicFrame>
        <p:nvGraphicFramePr>
          <p:cNvPr id="277" name="Shape 275">
            <a:extLst>
              <a:ext uri="{FF2B5EF4-FFF2-40B4-BE49-F238E27FC236}">
                <a16:creationId xmlns:a16="http://schemas.microsoft.com/office/drawing/2014/main" id="{675B4401-ED37-4CE5-B98F-599FC1819255}"/>
              </a:ext>
            </a:extLst>
          </p:cNvPr>
          <p:cNvGraphicFramePr>
            <a:graphicFrameLocks noGrp="1"/>
          </p:cNvGraphicFramePr>
          <p:nvPr>
            <p:ph idx="1"/>
            <p:extLst>
              <p:ext uri="{D42A27DB-BD31-4B8C-83A1-F6EECF244321}">
                <p14:modId xmlns:p14="http://schemas.microsoft.com/office/powerpoint/2010/main" val="3922967411"/>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55739297"/>
      </p:ext>
    </p:extLst>
  </p:cSld>
  <p:clrMapOvr>
    <a:masterClrMapping/>
  </p:clrMapOvr>
  <p:transition spd="slow">
    <p:cut/>
  </p:transition>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50"/>
        <p:cNvGrpSpPr/>
        <p:nvPr/>
      </p:nvGrpSpPr>
      <p:grpSpPr>
        <a:xfrm>
          <a:off x="0" y="0"/>
          <a:ext cx="0" cy="0"/>
          <a:chOff x="0" y="0"/>
          <a:chExt cx="0" cy="0"/>
        </a:xfrm>
      </p:grpSpPr>
      <p:sp useBgFill="1">
        <p:nvSpPr>
          <p:cNvPr id="356" name="Rectangle 355">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Shape 351"/>
          <p:cNvSpPr txBox="1">
            <a:spLocks noGrp="1"/>
          </p:cNvSpPr>
          <p:nvPr>
            <p:ph type="title"/>
          </p:nvPr>
        </p:nvSpPr>
        <p:spPr>
          <a:xfrm>
            <a:off x="836676" y="0"/>
            <a:ext cx="10515600" cy="1505883"/>
          </a:xfrm>
          <a:prstGeom prst="rect">
            <a:avLst/>
          </a:prstGeom>
        </p:spPr>
        <p:txBody>
          <a:bodyPr vert="horz" lIns="91440" tIns="45720" rIns="91440" bIns="45720" rtlCol="0" anchor="ctr" anchorCtr="0">
            <a:normAutofit/>
          </a:bodyPr>
          <a:lstStyle/>
          <a:p>
            <a:pPr algn="ctr">
              <a:buClr>
                <a:srgbClr val="5A5C5E"/>
              </a:buClr>
              <a:buSzPct val="25000"/>
            </a:pPr>
            <a:r>
              <a:rPr lang="en-US" sz="3600" b="1" kern="1200" dirty="0">
                <a:solidFill>
                  <a:schemeClr val="tx1"/>
                </a:solidFill>
                <a:latin typeface="+mj-lt"/>
                <a:ea typeface="+mj-ea"/>
                <a:cs typeface="+mj-cs"/>
                <a:sym typeface="Quattrocento"/>
              </a:rPr>
              <a:t>Student Council Fundin</a:t>
            </a:r>
            <a:r>
              <a:rPr lang="en-US" sz="3600" b="1" dirty="0">
                <a:sym typeface="Quattrocento"/>
              </a:rPr>
              <a:t>g Form</a:t>
            </a:r>
            <a:endParaRPr lang="en-US" sz="3600" b="1" kern="1200" dirty="0">
              <a:solidFill>
                <a:schemeClr val="tx1"/>
              </a:solidFill>
              <a:latin typeface="+mj-lt"/>
              <a:ea typeface="+mj-ea"/>
              <a:cs typeface="+mj-cs"/>
              <a:sym typeface="Quattrocento"/>
            </a:endParaRPr>
          </a:p>
        </p:txBody>
      </p:sp>
      <p:pic>
        <p:nvPicPr>
          <p:cNvPr id="3" name="Picture 2">
            <a:extLst>
              <a:ext uri="{FF2B5EF4-FFF2-40B4-BE49-F238E27FC236}">
                <a16:creationId xmlns:a16="http://schemas.microsoft.com/office/drawing/2014/main" id="{1763D826-424A-9D99-F2BB-6EBAA1CA3F65}"/>
              </a:ext>
            </a:extLst>
          </p:cNvPr>
          <p:cNvPicPr>
            <a:picLocks noChangeAspect="1"/>
          </p:cNvPicPr>
          <p:nvPr/>
        </p:nvPicPr>
        <p:blipFill>
          <a:blip r:embed="rId3"/>
          <a:stretch>
            <a:fillRect/>
          </a:stretch>
        </p:blipFill>
        <p:spPr>
          <a:xfrm>
            <a:off x="328405" y="2258567"/>
            <a:ext cx="6637695" cy="3269065"/>
          </a:xfrm>
          <a:prstGeom prst="rect">
            <a:avLst/>
          </a:prstGeom>
        </p:spPr>
      </p:pic>
      <p:pic>
        <p:nvPicPr>
          <p:cNvPr id="6" name="Picture 5">
            <a:extLst>
              <a:ext uri="{FF2B5EF4-FFF2-40B4-BE49-F238E27FC236}">
                <a16:creationId xmlns:a16="http://schemas.microsoft.com/office/drawing/2014/main" id="{6EDD5752-14CE-6E10-B402-B2F8520E3DAF}"/>
              </a:ext>
            </a:extLst>
          </p:cNvPr>
          <p:cNvPicPr>
            <a:picLocks noChangeAspect="1"/>
          </p:cNvPicPr>
          <p:nvPr/>
        </p:nvPicPr>
        <p:blipFill>
          <a:blip r:embed="rId4"/>
          <a:stretch>
            <a:fillRect/>
          </a:stretch>
        </p:blipFill>
        <p:spPr>
          <a:xfrm>
            <a:off x="7294504" y="1264200"/>
            <a:ext cx="3400394" cy="5257800"/>
          </a:xfrm>
          <a:prstGeom prst="rect">
            <a:avLst/>
          </a:prstGeom>
        </p:spPr>
      </p:pic>
    </p:spTree>
  </p:cSld>
  <p:clrMapOvr>
    <a:masterClrMapping/>
  </p:clrMapOvr>
  <p:transition spd="slow">
    <p:cu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Shape 423"/>
          <p:cNvSpPr txBox="1">
            <a:spLocks noGrp="1"/>
          </p:cNvSpPr>
          <p:nvPr>
            <p:ph type="title"/>
          </p:nvPr>
        </p:nvSpPr>
        <p:spPr>
          <a:xfrm>
            <a:off x="831850" y="927540"/>
            <a:ext cx="10515600" cy="2852737"/>
          </a:xfrm>
          <a:prstGeom prst="rect">
            <a:avLst/>
          </a:prstGeom>
          <a:noFill/>
          <a:ln>
            <a:noFill/>
          </a:ln>
        </p:spPr>
        <p:txBody>
          <a:bodyPr vert="horz" lIns="91425" tIns="45700" rIns="91425" bIns="45700" rtlCol="0" anchor="b" anchorCtr="0">
            <a:noAutofit/>
          </a:bodyPr>
          <a:lstStyle/>
          <a:p>
            <a:pPr algn="ctr">
              <a:spcBef>
                <a:spcPts val="0"/>
              </a:spcBef>
              <a:buClr>
                <a:srgbClr val="3C3D3F"/>
              </a:buClr>
              <a:buSzPct val="25000"/>
            </a:pPr>
            <a:r>
              <a:rPr lang="en-US" b="1" dirty="0">
                <a:solidFill>
                  <a:srgbClr val="3C3D3F"/>
                </a:solidFill>
                <a:latin typeface="Chaparral Pro" panose="02060503040505020203" pitchFamily="18" charset="0"/>
                <a:ea typeface="Quattrocento"/>
                <a:cs typeface="Quattrocento"/>
                <a:sym typeface="Quattrocento"/>
              </a:rPr>
              <a:t>STUDENT GROUP ACTIVITES</a:t>
            </a:r>
          </a:p>
        </p:txBody>
      </p:sp>
    </p:spTree>
  </p:cSld>
  <p:clrMapOvr>
    <a:masterClrMapping/>
  </p:clrMapOvr>
  <p:transition spd="slow">
    <p:cut/>
  </p:transition>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35"/>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7255" r="17156"/>
          <a:stretch/>
        </p:blipFill>
        <p:spPr>
          <a:xfrm>
            <a:off x="5878849" y="812802"/>
            <a:ext cx="6313150" cy="6045195"/>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436" name="Shape 436"/>
          <p:cNvSpPr txBox="1">
            <a:spLocks noGrp="1"/>
          </p:cNvSpPr>
          <p:nvPr>
            <p:ph type="title"/>
          </p:nvPr>
        </p:nvSpPr>
        <p:spPr>
          <a:xfrm>
            <a:off x="655320" y="365125"/>
            <a:ext cx="5120114" cy="1692794"/>
          </a:xfrm>
          <a:prstGeom prst="rect">
            <a:avLst/>
          </a:prstGeom>
        </p:spPr>
        <p:txBody>
          <a:bodyPr vert="horz" lIns="91425" tIns="45700" rIns="91425" bIns="45700" rtlCol="0" anchorCtr="0">
            <a:normAutofit/>
          </a:bodyPr>
          <a:lstStyle/>
          <a:p>
            <a:pPr algn="ctr">
              <a:spcBef>
                <a:spcPts val="0"/>
              </a:spcBef>
              <a:buClr>
                <a:srgbClr val="5A5C5E"/>
              </a:buClr>
              <a:buSzPct val="25000"/>
            </a:pPr>
            <a:r>
              <a:rPr lang="en-US" b="1" dirty="0">
                <a:latin typeface="Chaparral Pro" panose="02060503040505020203" pitchFamily="18" charset="0"/>
                <a:ea typeface="Quattrocento"/>
                <a:cs typeface="Quattrocento"/>
                <a:sym typeface="Quattrocento"/>
              </a:rPr>
              <a:t>STUDENT LEADERS MEETINGS</a:t>
            </a:r>
          </a:p>
        </p:txBody>
      </p:sp>
      <p:sp>
        <p:nvSpPr>
          <p:cNvPr id="437" name="Shape 437"/>
          <p:cNvSpPr txBox="1">
            <a:spLocks noGrp="1"/>
          </p:cNvSpPr>
          <p:nvPr>
            <p:ph idx="1"/>
          </p:nvPr>
        </p:nvSpPr>
        <p:spPr>
          <a:xfrm>
            <a:off x="655321" y="2575034"/>
            <a:ext cx="5120113" cy="3462228"/>
          </a:xfrm>
          <a:prstGeom prst="rect">
            <a:avLst/>
          </a:prstGeom>
        </p:spPr>
        <p:txBody>
          <a:bodyPr vert="horz" lIns="91425" tIns="45700" rIns="91425" bIns="45700" rtlCol="0" anchorCtr="0">
            <a:normAutofit/>
          </a:bodyPr>
          <a:lstStyle/>
          <a:p>
            <a:pPr marL="114300" indent="0">
              <a:spcBef>
                <a:spcPts val="0"/>
              </a:spcBef>
              <a:buClr>
                <a:schemeClr val="accent1"/>
              </a:buClr>
              <a:buSzPct val="100000"/>
              <a:buNone/>
            </a:pPr>
            <a:r>
              <a:rPr lang="en-US" sz="2000" dirty="0">
                <a:latin typeface="Chaparral Pro" panose="02060503040505020203" pitchFamily="18" charset="0"/>
                <a:ea typeface="Questrial"/>
                <a:cs typeface="Questrial"/>
                <a:sym typeface="Questrial"/>
              </a:rPr>
              <a:t>Student Leaders Meetings run from September – April. Every month OSA will be inviting students that are not in the Class Government or in a Student Council to Student Leader’s Meetings.  </a:t>
            </a:r>
          </a:p>
          <a:p>
            <a:pPr marL="342900" indent="-76200">
              <a:spcBef>
                <a:spcPts val="480"/>
              </a:spcBef>
              <a:buClr>
                <a:schemeClr val="accent1"/>
              </a:buClr>
              <a:buNone/>
            </a:pPr>
            <a:endParaRPr lang="en-US" sz="1800" dirty="0">
              <a:latin typeface="Questrial"/>
              <a:ea typeface="Questrial"/>
              <a:cs typeface="Questrial"/>
              <a:sym typeface="Questrial"/>
            </a:endParaRPr>
          </a:p>
        </p:txBody>
      </p:sp>
    </p:spTree>
    <p:extLst>
      <p:ext uri="{BB962C8B-B14F-4D97-AF65-F5344CB8AC3E}">
        <p14:creationId xmlns:p14="http://schemas.microsoft.com/office/powerpoint/2010/main" val="1358769431"/>
      </p:ext>
    </p:extLst>
  </p:cSld>
  <p:clrMapOvr>
    <a:masterClrMapping/>
  </p:clrMapOvr>
  <p:transition spd="slow">
    <p:cu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Shape 443"/>
          <p:cNvSpPr txBox="1">
            <a:spLocks noGrp="1"/>
          </p:cNvSpPr>
          <p:nvPr>
            <p:ph type="title"/>
          </p:nvPr>
        </p:nvSpPr>
        <p:spPr>
          <a:xfrm>
            <a:off x="838200" y="453615"/>
            <a:ext cx="10515600" cy="1325563"/>
          </a:xfrm>
          <a:prstGeom prst="rect">
            <a:avLst/>
          </a:prstGeom>
          <a:noFill/>
          <a:ln>
            <a:noFill/>
          </a:ln>
        </p:spPr>
        <p:txBody>
          <a:bodyPr vert="horz" lIns="91425" tIns="45700" rIns="91425" bIns="45700" rtlCol="0" anchor="ctr" anchorCtr="0">
            <a:noAutofit/>
          </a:bodyPr>
          <a:lstStyle/>
          <a:p>
            <a:pPr algn="ctr">
              <a:spcBef>
                <a:spcPts val="0"/>
              </a:spcBef>
              <a:buClr>
                <a:srgbClr val="5A5C5E"/>
              </a:buClr>
              <a:buSzPct val="25000"/>
            </a:pPr>
            <a:r>
              <a:rPr lang="en-US" sz="3500" b="1">
                <a:solidFill>
                  <a:srgbClr val="5A5C5E"/>
                </a:solidFill>
                <a:latin typeface="Chaparral Pro" panose="02060503040505020203" pitchFamily="18" charset="0"/>
                <a:ea typeface="Quattrocento"/>
                <a:cs typeface="Quattrocento"/>
                <a:sym typeface="Quattrocento"/>
              </a:rPr>
              <a:t>IMPORTANT DATES SUMMARY</a:t>
            </a:r>
          </a:p>
        </p:txBody>
      </p:sp>
      <p:sp>
        <p:nvSpPr>
          <p:cNvPr id="444" name="Shape 444"/>
          <p:cNvSpPr txBox="1">
            <a:spLocks noGrp="1"/>
          </p:cNvSpPr>
          <p:nvPr>
            <p:ph idx="1"/>
          </p:nvPr>
        </p:nvSpPr>
        <p:spPr>
          <a:xfrm>
            <a:off x="838200" y="1667254"/>
            <a:ext cx="9906000" cy="4888671"/>
          </a:xfrm>
          <a:prstGeom prst="rect">
            <a:avLst/>
          </a:prstGeom>
          <a:noFill/>
          <a:ln>
            <a:noFill/>
          </a:ln>
        </p:spPr>
        <p:txBody>
          <a:bodyPr vert="horz" lIns="91425" tIns="45700" rIns="91425" bIns="45700" rtlCol="0" anchor="t" anchorCtr="0">
            <a:noAutofit/>
          </a:bodyPr>
          <a:lstStyle/>
          <a:p>
            <a:pPr marL="342900">
              <a:spcBef>
                <a:spcPts val="480"/>
              </a:spcBef>
              <a:buClr>
                <a:schemeClr val="accent1"/>
              </a:buClr>
              <a:buSzPct val="100000"/>
              <a:buFont typeface="Arial,Sans-Serif"/>
              <a:buChar char="•"/>
            </a:pPr>
            <a:r>
              <a:rPr lang="en-US" sz="3200" dirty="0">
                <a:latin typeface="Chaparral Pro"/>
                <a:ea typeface="Questrial"/>
                <a:cs typeface="Questrial"/>
                <a:sym typeface="Questrial"/>
              </a:rPr>
              <a:t>February/March</a:t>
            </a:r>
          </a:p>
          <a:p>
            <a:pPr marL="800100" lvl="1">
              <a:spcBef>
                <a:spcPts val="480"/>
              </a:spcBef>
              <a:buClr>
                <a:schemeClr val="accent1"/>
              </a:buClr>
              <a:buSzPct val="100000"/>
              <a:buFont typeface="Arial,Sans-Serif"/>
              <a:buChar char="•"/>
            </a:pPr>
            <a:r>
              <a:rPr lang="en-US" dirty="0">
                <a:latin typeface="Chaparral Pro"/>
                <a:ea typeface="Questrial"/>
                <a:cs typeface="Questrial"/>
                <a:sym typeface="Questrial"/>
              </a:rPr>
              <a:t>Spring funding request </a:t>
            </a:r>
            <a:endParaRPr lang="en-US" sz="2800" dirty="0">
              <a:latin typeface="Chaparral Pro"/>
              <a:ea typeface="Questrial"/>
              <a:cs typeface="Questrial"/>
              <a:sym typeface="Questrial"/>
            </a:endParaRPr>
          </a:p>
          <a:p>
            <a:pPr marL="342900">
              <a:spcBef>
                <a:spcPts val="480"/>
              </a:spcBef>
              <a:buClr>
                <a:schemeClr val="accent1"/>
              </a:buClr>
              <a:buSzPct val="100000"/>
              <a:buFont typeface="Arial,Sans-Serif"/>
              <a:buChar char="•"/>
            </a:pPr>
            <a:r>
              <a:rPr lang="en-US" sz="3200" dirty="0">
                <a:latin typeface="Chaparral Pro"/>
                <a:ea typeface="Questrial"/>
                <a:cs typeface="Questrial"/>
                <a:sym typeface="Questrial"/>
              </a:rPr>
              <a:t>February/March</a:t>
            </a:r>
          </a:p>
          <a:p>
            <a:pPr marL="800100" lvl="1">
              <a:spcBef>
                <a:spcPts val="480"/>
              </a:spcBef>
              <a:buClr>
                <a:schemeClr val="accent1"/>
              </a:buClr>
              <a:buSzPct val="100000"/>
              <a:buFont typeface="Arial,Sans-Serif"/>
              <a:buChar char="•"/>
            </a:pPr>
            <a:r>
              <a:rPr lang="en-US" dirty="0">
                <a:latin typeface="Chaparral Pro"/>
                <a:ea typeface="Questrial"/>
                <a:cs typeface="Questrial"/>
                <a:sym typeface="Questrial"/>
              </a:rPr>
              <a:t>Faculty Advisor Form due</a:t>
            </a:r>
          </a:p>
          <a:p>
            <a:pPr marL="342900">
              <a:spcBef>
                <a:spcPts val="480"/>
              </a:spcBef>
              <a:buClr>
                <a:schemeClr val="accent1"/>
              </a:buClr>
              <a:buSzPct val="100000"/>
              <a:buFont typeface="Arial,Sans-Serif"/>
              <a:buChar char="•"/>
            </a:pPr>
            <a:r>
              <a:rPr lang="en-US" sz="3200" dirty="0">
                <a:latin typeface="Chaparral Pro"/>
                <a:ea typeface="Questrial"/>
                <a:cs typeface="Questrial"/>
                <a:sym typeface="Questrial"/>
              </a:rPr>
              <a:t>August/September</a:t>
            </a:r>
          </a:p>
          <a:p>
            <a:pPr marL="800100" lvl="1">
              <a:spcBef>
                <a:spcPts val="480"/>
              </a:spcBef>
              <a:buClr>
                <a:schemeClr val="accent1"/>
              </a:buClr>
              <a:buSzPct val="100000"/>
              <a:buFont typeface="Arial,Sans-Serif"/>
              <a:buChar char="•"/>
            </a:pPr>
            <a:r>
              <a:rPr lang="en-US" dirty="0">
                <a:latin typeface="Chaparral Pro"/>
                <a:ea typeface="Questrial"/>
                <a:cs typeface="Questrial"/>
                <a:sym typeface="Questrial"/>
              </a:rPr>
              <a:t>Student Activities Fair  </a:t>
            </a:r>
            <a:endParaRPr lang="en-US" sz="3200" dirty="0">
              <a:latin typeface="Chaparral Pro"/>
              <a:ea typeface="Questrial"/>
              <a:cs typeface="Questrial"/>
              <a:sym typeface="Questrial"/>
            </a:endParaRPr>
          </a:p>
          <a:p>
            <a:pPr marL="342900" indent="-228600">
              <a:spcBef>
                <a:spcPts val="480"/>
              </a:spcBef>
              <a:buClr>
                <a:schemeClr val="accent1"/>
              </a:buClr>
              <a:buSzPct val="100000"/>
              <a:buFont typeface="Arial"/>
              <a:buChar char="•"/>
            </a:pPr>
            <a:r>
              <a:rPr lang="en-US" sz="3200" dirty="0">
                <a:latin typeface="Chaparral Pro"/>
                <a:ea typeface="Questrial"/>
                <a:cs typeface="Questrial"/>
                <a:sym typeface="Questrial"/>
              </a:rPr>
              <a:t>September</a:t>
            </a:r>
            <a:endParaRPr lang="en-US" sz="3200" dirty="0">
              <a:latin typeface="Chaparral Pro"/>
              <a:ea typeface="Questrial"/>
              <a:cs typeface="Questrial"/>
            </a:endParaRPr>
          </a:p>
          <a:p>
            <a:pPr marL="800100" lvl="1">
              <a:spcBef>
                <a:spcPts val="480"/>
              </a:spcBef>
              <a:buClr>
                <a:schemeClr val="accent1"/>
              </a:buClr>
              <a:buSzPct val="100000"/>
              <a:buFont typeface="Arial,Sans-Serif"/>
              <a:buChar char="•"/>
            </a:pPr>
            <a:r>
              <a:rPr lang="en-US" dirty="0">
                <a:latin typeface="Chaparral Pro"/>
                <a:ea typeface="Questrial"/>
                <a:cs typeface="Questrial"/>
                <a:sym typeface="Questrial"/>
              </a:rPr>
              <a:t>Fall funding request</a:t>
            </a:r>
          </a:p>
          <a:p>
            <a:pPr marL="342900" indent="-228600">
              <a:spcBef>
                <a:spcPts val="480"/>
              </a:spcBef>
              <a:buClr>
                <a:schemeClr val="accent1"/>
              </a:buClr>
              <a:buSzPct val="100000"/>
              <a:buFont typeface="Arial"/>
              <a:buChar char="•"/>
            </a:pPr>
            <a:r>
              <a:rPr lang="en-US" sz="3200" dirty="0">
                <a:latin typeface="Chaparral Pro"/>
                <a:ea typeface="Questrial"/>
                <a:cs typeface="Questrial"/>
                <a:sym typeface="Questrial"/>
              </a:rPr>
              <a:t>December/January (following year)</a:t>
            </a:r>
          </a:p>
          <a:p>
            <a:pPr marL="800100" lvl="1">
              <a:spcBef>
                <a:spcPts val="480"/>
              </a:spcBef>
              <a:buClr>
                <a:schemeClr val="accent1"/>
              </a:buClr>
              <a:buSzPct val="100000"/>
              <a:buFont typeface="Arial"/>
              <a:buChar char="•"/>
            </a:pPr>
            <a:r>
              <a:rPr lang="en-US" dirty="0">
                <a:latin typeface="Chaparral Pro"/>
                <a:ea typeface="Questrial"/>
                <a:cs typeface="Questrial"/>
                <a:sym typeface="Questrial"/>
              </a:rPr>
              <a:t>Elect new officer positions and transition from M2 to M1 leadership</a:t>
            </a:r>
          </a:p>
        </p:txBody>
      </p:sp>
    </p:spTree>
  </p:cSld>
  <p:clrMapOvr>
    <a:masterClrMapping/>
  </p:clrMapOvr>
  <p:transition spd="slow">
    <p:cut/>
  </p:transition>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6C8646DF-EAA5-4E8B-8743-819F9BA2E0B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0799" y="1303120"/>
            <a:ext cx="914400" cy="914400"/>
          </a:xfrm>
          <a:prstGeom prst="rect">
            <a:avLst/>
          </a:prstGeom>
        </p:spPr>
      </p:pic>
      <p:sp>
        <p:nvSpPr>
          <p:cNvPr id="2" name="Title 1"/>
          <p:cNvSpPr>
            <a:spLocks noGrp="1"/>
          </p:cNvSpPr>
          <p:nvPr>
            <p:ph type="title"/>
          </p:nvPr>
        </p:nvSpPr>
        <p:spPr>
          <a:xfrm>
            <a:off x="643465" y="2315172"/>
            <a:ext cx="4809068" cy="2743200"/>
          </a:xfrm>
        </p:spPr>
        <p:txBody>
          <a:bodyPr anchor="t">
            <a:normAutofit/>
          </a:bodyPr>
          <a:lstStyle/>
          <a:p>
            <a:pPr algn="ctr"/>
            <a:r>
              <a:rPr lang="en-US" b="1" dirty="0">
                <a:latin typeface="Chaparral Pro" panose="02060503040505020203" pitchFamily="18" charset="0"/>
              </a:rPr>
              <a:t>PAST FUN EVENTS HOSTED BY STUDENT COUNCIL…</a:t>
            </a:r>
          </a:p>
        </p:txBody>
      </p:sp>
      <p:sp>
        <p:nvSpPr>
          <p:cNvPr id="3" name="Text Placeholder 2"/>
          <p:cNvSpPr>
            <a:spLocks noGrp="1"/>
          </p:cNvSpPr>
          <p:nvPr>
            <p:ph idx="1"/>
          </p:nvPr>
        </p:nvSpPr>
        <p:spPr>
          <a:xfrm>
            <a:off x="6096001" y="643467"/>
            <a:ext cx="5579532" cy="5533496"/>
          </a:xfrm>
        </p:spPr>
        <p:txBody>
          <a:bodyPr anchor="ctr">
            <a:normAutofit/>
          </a:bodyPr>
          <a:lstStyle/>
          <a:p>
            <a:pPr marL="0" indent="0">
              <a:buNone/>
            </a:pPr>
            <a:endParaRPr lang="en-US" dirty="0">
              <a:latin typeface="Chaparral Pro" panose="02060503040505020203" pitchFamily="18" charset="0"/>
            </a:endParaRPr>
          </a:p>
          <a:p>
            <a:r>
              <a:rPr lang="en-US" dirty="0">
                <a:latin typeface="Chaparral Pro" panose="02060503040505020203" pitchFamily="18" charset="0"/>
              </a:rPr>
              <a:t>March Madness Dodgeball</a:t>
            </a:r>
          </a:p>
          <a:p>
            <a:r>
              <a:rPr lang="en-US" dirty="0">
                <a:latin typeface="Chaparral Pro" panose="02060503040505020203" pitchFamily="18" charset="0"/>
              </a:rPr>
              <a:t>Inner Harbor Cruise</a:t>
            </a:r>
          </a:p>
          <a:p>
            <a:r>
              <a:rPr lang="en-US" dirty="0">
                <a:latin typeface="Chaparral Pro" panose="02060503040505020203" pitchFamily="18" charset="0"/>
              </a:rPr>
              <a:t>Trivia</a:t>
            </a:r>
          </a:p>
          <a:p>
            <a:r>
              <a:rPr lang="en-US" dirty="0">
                <a:latin typeface="Chaparral Pro" panose="02060503040505020203" pitchFamily="18" charset="0"/>
              </a:rPr>
              <a:t>Cookouts</a:t>
            </a:r>
          </a:p>
          <a:p>
            <a:r>
              <a:rPr lang="en-US" dirty="0">
                <a:latin typeface="Chaparral Pro" panose="02060503040505020203" pitchFamily="18" charset="0"/>
              </a:rPr>
              <a:t>Talent Show</a:t>
            </a:r>
          </a:p>
          <a:p>
            <a:r>
              <a:rPr lang="en-US" dirty="0">
                <a:latin typeface="Chaparral Pro" panose="02060503040505020203" pitchFamily="18" charset="0"/>
              </a:rPr>
              <a:t>Camden Pub Karaoke Night</a:t>
            </a:r>
          </a:p>
          <a:p>
            <a:r>
              <a:rPr lang="en-US" dirty="0">
                <a:latin typeface="Chaparral Pro" panose="02060503040505020203" pitchFamily="18" charset="0"/>
              </a:rPr>
              <a:t>Have Ideas? Email Us!</a:t>
            </a:r>
          </a:p>
          <a:p>
            <a:endParaRPr lang="en-US" dirty="0">
              <a:latin typeface="Quattrocento"/>
            </a:endParaRPr>
          </a:p>
        </p:txBody>
      </p:sp>
    </p:spTree>
    <p:extLst>
      <p:ext uri="{BB962C8B-B14F-4D97-AF65-F5344CB8AC3E}">
        <p14:creationId xmlns:p14="http://schemas.microsoft.com/office/powerpoint/2010/main" val="372041036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FC47F-0DC4-4C34-93AD-8D2EC4347C61}"/>
              </a:ext>
            </a:extLst>
          </p:cNvPr>
          <p:cNvSpPr>
            <a:spLocks noGrp="1"/>
          </p:cNvSpPr>
          <p:nvPr>
            <p:ph type="title"/>
          </p:nvPr>
        </p:nvSpPr>
        <p:spPr>
          <a:xfrm>
            <a:off x="838200" y="1088542"/>
            <a:ext cx="10515600" cy="997614"/>
          </a:xfrm>
          <a:solidFill>
            <a:schemeClr val="accent4">
              <a:lumMod val="40000"/>
              <a:lumOff val="60000"/>
            </a:schemeClr>
          </a:solidFill>
        </p:spPr>
        <p:txBody>
          <a:bodyPr/>
          <a:lstStyle/>
          <a:p>
            <a:pPr algn="ctr"/>
            <a:r>
              <a:rPr lang="en-US" b="1" dirty="0">
                <a:cs typeface="Calibri Light"/>
              </a:rPr>
              <a:t>Honing your leadership skills </a:t>
            </a:r>
          </a:p>
        </p:txBody>
      </p:sp>
      <p:sp>
        <p:nvSpPr>
          <p:cNvPr id="3" name="Content Placeholder 2">
            <a:extLst>
              <a:ext uri="{FF2B5EF4-FFF2-40B4-BE49-F238E27FC236}">
                <a16:creationId xmlns:a16="http://schemas.microsoft.com/office/drawing/2014/main" id="{6118462D-266A-4B06-B101-E843305B903F}"/>
              </a:ext>
            </a:extLst>
          </p:cNvPr>
          <p:cNvSpPr>
            <a:spLocks noGrp="1"/>
          </p:cNvSpPr>
          <p:nvPr>
            <p:ph idx="1"/>
          </p:nvPr>
        </p:nvSpPr>
        <p:spPr>
          <a:xfrm>
            <a:off x="838200" y="2086056"/>
            <a:ext cx="10515600" cy="4158427"/>
          </a:xfrm>
          <a:solidFill>
            <a:schemeClr val="accent4">
              <a:lumMod val="40000"/>
              <a:lumOff val="60000"/>
            </a:schemeClr>
          </a:solidFill>
        </p:spPr>
        <p:txBody>
          <a:bodyPr vert="horz" lIns="91440" tIns="45720" rIns="91440" bIns="45720" rtlCol="0" anchor="t">
            <a:normAutofit fontScale="92500" lnSpcReduction="20000"/>
          </a:bodyPr>
          <a:lstStyle/>
          <a:p>
            <a:pPr marL="0" indent="0">
              <a:buNone/>
            </a:pPr>
            <a:r>
              <a:rPr lang="en-US" dirty="0">
                <a:cs typeface="Calibri"/>
              </a:rPr>
              <a:t>1. Engage in honest, open communication </a:t>
            </a:r>
          </a:p>
          <a:p>
            <a:pPr marL="0" indent="0">
              <a:buNone/>
            </a:pPr>
            <a:r>
              <a:rPr lang="en-US" dirty="0">
                <a:cs typeface="Calibri"/>
              </a:rPr>
              <a:t>2. Connect with your team members </a:t>
            </a:r>
          </a:p>
          <a:p>
            <a:pPr marL="0" indent="0">
              <a:buNone/>
            </a:pPr>
            <a:r>
              <a:rPr lang="en-US" dirty="0">
                <a:cs typeface="Calibri"/>
              </a:rPr>
              <a:t>3. Encourage personal and professional growth </a:t>
            </a:r>
          </a:p>
          <a:p>
            <a:pPr marL="0" indent="0">
              <a:buNone/>
            </a:pPr>
            <a:r>
              <a:rPr lang="en-US" dirty="0">
                <a:cs typeface="Calibri"/>
              </a:rPr>
              <a:t>4. Keep a positive attitude </a:t>
            </a:r>
          </a:p>
          <a:p>
            <a:pPr marL="0" indent="0">
              <a:buNone/>
            </a:pPr>
            <a:r>
              <a:rPr lang="en-US" dirty="0">
                <a:cs typeface="Calibri"/>
              </a:rPr>
              <a:t>5. Teach instead of giving orders</a:t>
            </a:r>
          </a:p>
          <a:p>
            <a:pPr marL="0" indent="0">
              <a:buNone/>
            </a:pPr>
            <a:r>
              <a:rPr lang="en-US" dirty="0">
                <a:cs typeface="Calibri"/>
              </a:rPr>
              <a:t>6. Set clear goals and expectations </a:t>
            </a:r>
          </a:p>
          <a:p>
            <a:pPr marL="0" indent="0">
              <a:buNone/>
            </a:pPr>
            <a:r>
              <a:rPr lang="en-US" dirty="0">
                <a:cs typeface="Calibri"/>
              </a:rPr>
              <a:t>7. Give direct feedback about performance </a:t>
            </a:r>
          </a:p>
          <a:p>
            <a:pPr marL="0" indent="0">
              <a:buNone/>
            </a:pPr>
            <a:r>
              <a:rPr lang="en-US" dirty="0">
                <a:cs typeface="Calibri"/>
              </a:rPr>
              <a:t>8. Ask for feedback on your leadership</a:t>
            </a:r>
          </a:p>
          <a:p>
            <a:pPr marL="0" indent="0">
              <a:buNone/>
            </a:pPr>
            <a:r>
              <a:rPr lang="en-US" dirty="0">
                <a:cs typeface="Calibri"/>
              </a:rPr>
              <a:t>9. Be open to new ideas</a:t>
            </a:r>
          </a:p>
          <a:p>
            <a:pPr marL="0" indent="0">
              <a:buNone/>
            </a:pPr>
            <a:r>
              <a:rPr lang="en-US" dirty="0">
                <a:cs typeface="Calibri"/>
              </a:rPr>
              <a:t>10. Understand your own motivation </a:t>
            </a:r>
          </a:p>
        </p:txBody>
      </p:sp>
      <p:sp>
        <p:nvSpPr>
          <p:cNvPr id="4" name="TextBox 3">
            <a:extLst>
              <a:ext uri="{FF2B5EF4-FFF2-40B4-BE49-F238E27FC236}">
                <a16:creationId xmlns:a16="http://schemas.microsoft.com/office/drawing/2014/main" id="{C32F9C63-8601-460B-ADB6-CA89D1D39852}"/>
              </a:ext>
            </a:extLst>
          </p:cNvPr>
          <p:cNvSpPr txBox="1"/>
          <p:nvPr/>
        </p:nvSpPr>
        <p:spPr>
          <a:xfrm>
            <a:off x="8534399" y="5621438"/>
            <a:ext cx="225127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BuisnessNewsDaily.com</a:t>
            </a:r>
          </a:p>
        </p:txBody>
      </p:sp>
      <p:pic>
        <p:nvPicPr>
          <p:cNvPr id="5" name="Picture 5" descr="A picture containing text&#10;&#10;Description automatically generated">
            <a:extLst>
              <a:ext uri="{FF2B5EF4-FFF2-40B4-BE49-F238E27FC236}">
                <a16:creationId xmlns:a16="http://schemas.microsoft.com/office/drawing/2014/main" id="{8A189B92-6CD0-455C-B17A-D436A252A9A7}"/>
              </a:ext>
            </a:extLst>
          </p:cNvPr>
          <p:cNvPicPr>
            <a:picLocks noChangeAspect="1"/>
          </p:cNvPicPr>
          <p:nvPr/>
        </p:nvPicPr>
        <p:blipFill>
          <a:blip r:embed="rId2"/>
          <a:stretch>
            <a:fillRect/>
          </a:stretch>
        </p:blipFill>
        <p:spPr>
          <a:xfrm>
            <a:off x="8283615" y="4290009"/>
            <a:ext cx="2743200" cy="1210235"/>
          </a:xfrm>
          <a:prstGeom prst="rect">
            <a:avLst/>
          </a:prstGeom>
        </p:spPr>
      </p:pic>
    </p:spTree>
    <p:extLst>
      <p:ext uri="{BB962C8B-B14F-4D97-AF65-F5344CB8AC3E}">
        <p14:creationId xmlns:p14="http://schemas.microsoft.com/office/powerpoint/2010/main" val="369332571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Shape 450"/>
          <p:cNvSpPr txBox="1">
            <a:spLocks noGrp="1"/>
          </p:cNvSpPr>
          <p:nvPr>
            <p:ph type="title"/>
          </p:nvPr>
        </p:nvSpPr>
        <p:spPr>
          <a:xfrm>
            <a:off x="838200" y="556043"/>
            <a:ext cx="10515600" cy="1325563"/>
          </a:xfrm>
          <a:prstGeom prst="rect">
            <a:avLst/>
          </a:prstGeom>
          <a:noFill/>
          <a:ln>
            <a:noFill/>
          </a:ln>
        </p:spPr>
        <p:txBody>
          <a:bodyPr vert="horz" lIns="91425" tIns="45700" rIns="91425" bIns="45700" rtlCol="0" anchor="ctr" anchorCtr="0">
            <a:noAutofit/>
          </a:bodyPr>
          <a:lstStyle/>
          <a:p>
            <a:pPr algn="ctr">
              <a:spcBef>
                <a:spcPts val="0"/>
              </a:spcBef>
              <a:buClr>
                <a:srgbClr val="5A5C5E"/>
              </a:buClr>
              <a:buSzPct val="25000"/>
            </a:pPr>
            <a:r>
              <a:rPr lang="en-US" sz="3500" b="1">
                <a:solidFill>
                  <a:srgbClr val="5A5C5E"/>
                </a:solidFill>
                <a:latin typeface="Chaparral Pro" panose="02060503040505020203" pitchFamily="18" charset="0"/>
                <a:ea typeface="Quattrocento"/>
                <a:cs typeface="Quattrocento"/>
                <a:sym typeface="Quattrocento"/>
              </a:rPr>
              <a:t>CONTACTS</a:t>
            </a:r>
          </a:p>
        </p:txBody>
      </p:sp>
      <p:sp>
        <p:nvSpPr>
          <p:cNvPr id="451" name="Shape 451"/>
          <p:cNvSpPr txBox="1">
            <a:spLocks noGrp="1"/>
          </p:cNvSpPr>
          <p:nvPr>
            <p:ph idx="1"/>
          </p:nvPr>
        </p:nvSpPr>
        <p:spPr>
          <a:xfrm>
            <a:off x="781050" y="1838325"/>
            <a:ext cx="10515600" cy="4351338"/>
          </a:xfrm>
          <a:prstGeom prst="rect">
            <a:avLst/>
          </a:prstGeom>
          <a:noFill/>
          <a:ln>
            <a:noFill/>
          </a:ln>
        </p:spPr>
        <p:txBody>
          <a:bodyPr vert="horz" lIns="91425" tIns="45700" rIns="91425" bIns="45700" rtlCol="0" anchor="t" anchorCtr="0">
            <a:noAutofit/>
          </a:bodyPr>
          <a:lstStyle/>
          <a:p>
            <a:pPr marL="342900">
              <a:spcBef>
                <a:spcPts val="0"/>
              </a:spcBef>
              <a:buClr>
                <a:schemeClr val="accent1"/>
              </a:buClr>
              <a:buSzPct val="100000"/>
              <a:buFont typeface="Arial"/>
              <a:buChar char="•"/>
            </a:pPr>
            <a:r>
              <a:rPr lang="en-US" sz="2400" dirty="0">
                <a:solidFill>
                  <a:schemeClr val="dk2"/>
                </a:solidFill>
                <a:latin typeface="Chaparral Pro"/>
                <a:ea typeface="Questrial"/>
                <a:cs typeface="Questrial"/>
                <a:sym typeface="Questrial"/>
              </a:rPr>
              <a:t>Dr. Kerri Thom, Associate Dean for Student Affairs</a:t>
            </a:r>
          </a:p>
          <a:p>
            <a:pPr marL="800100" lvl="1">
              <a:spcBef>
                <a:spcPts val="0"/>
              </a:spcBef>
              <a:buClr>
                <a:schemeClr val="accent1"/>
              </a:buClr>
              <a:buSzPct val="100000"/>
              <a:buFont typeface="Arial"/>
              <a:buChar char="•"/>
            </a:pPr>
            <a:r>
              <a:rPr lang="en-US" sz="2000" dirty="0">
                <a:solidFill>
                  <a:schemeClr val="dk2"/>
                </a:solidFill>
                <a:latin typeface="Chaparral Pro"/>
                <a:ea typeface="Questrial"/>
                <a:cs typeface="Questrial"/>
                <a:sym typeface="Questrial"/>
                <a:hlinkClick r:id="rId3"/>
              </a:rPr>
              <a:t>kthom@som.umaryland.edu</a:t>
            </a:r>
            <a:r>
              <a:rPr lang="en-US" sz="2000" dirty="0">
                <a:solidFill>
                  <a:schemeClr val="dk2"/>
                </a:solidFill>
                <a:latin typeface="Chaparral Pro"/>
                <a:ea typeface="Questrial"/>
                <a:cs typeface="Questrial"/>
                <a:sym typeface="Questrial"/>
              </a:rPr>
              <a:t>	</a:t>
            </a:r>
          </a:p>
          <a:p>
            <a:pPr marL="571500" lvl="1" indent="0">
              <a:spcBef>
                <a:spcPts val="0"/>
              </a:spcBef>
              <a:buClr>
                <a:schemeClr val="accent1"/>
              </a:buClr>
              <a:buSzPct val="100000"/>
              <a:buNone/>
            </a:pPr>
            <a:endParaRPr lang="en-US" sz="1800" dirty="0">
              <a:solidFill>
                <a:schemeClr val="dk2"/>
              </a:solidFill>
              <a:latin typeface="Chaparral Pro"/>
              <a:ea typeface="Questrial"/>
              <a:cs typeface="Questrial"/>
              <a:sym typeface="Questrial"/>
            </a:endParaRPr>
          </a:p>
          <a:p>
            <a:pPr marL="342900">
              <a:spcBef>
                <a:spcPts val="0"/>
              </a:spcBef>
              <a:buClr>
                <a:schemeClr val="accent1"/>
              </a:buClr>
              <a:buSzPct val="100000"/>
              <a:buFont typeface="Arial"/>
              <a:buChar char="•"/>
            </a:pPr>
            <a:r>
              <a:rPr lang="en-US" sz="2400" dirty="0">
                <a:solidFill>
                  <a:schemeClr val="dk2"/>
                </a:solidFill>
                <a:latin typeface="Chaparral Pro"/>
                <a:ea typeface="Questrial"/>
                <a:cs typeface="Questrial"/>
                <a:sym typeface="Questrial"/>
              </a:rPr>
              <a:t>Adam Esselman, Senior Academic Services Specialist</a:t>
            </a:r>
            <a:endParaRPr lang="en-US" sz="400" dirty="0">
              <a:solidFill>
                <a:schemeClr val="dk2"/>
              </a:solidFill>
              <a:latin typeface="Chaparral Pro"/>
              <a:ea typeface="Questrial"/>
              <a:cs typeface="Questrial"/>
              <a:sym typeface="Questrial"/>
            </a:endParaRPr>
          </a:p>
          <a:p>
            <a:pPr marL="800100" lvl="1">
              <a:spcBef>
                <a:spcPts val="0"/>
              </a:spcBef>
              <a:buClr>
                <a:schemeClr val="accent1"/>
              </a:buClr>
              <a:buSzPct val="100000"/>
              <a:buFont typeface="Arial"/>
              <a:buChar char="•"/>
            </a:pPr>
            <a:r>
              <a:rPr lang="en-US" sz="2000" dirty="0">
                <a:solidFill>
                  <a:schemeClr val="dk2"/>
                </a:solidFill>
                <a:latin typeface="Chaparral Pro"/>
                <a:ea typeface="Questrial"/>
                <a:cs typeface="Questrial"/>
                <a:sym typeface="Questrial"/>
                <a:hlinkClick r:id="rId4"/>
              </a:rPr>
              <a:t>aesselman@som.umaryland.edu</a:t>
            </a:r>
            <a:r>
              <a:rPr lang="en-US" sz="2000" dirty="0">
                <a:solidFill>
                  <a:schemeClr val="dk2"/>
                </a:solidFill>
                <a:latin typeface="Chaparral Pro"/>
                <a:ea typeface="Questrial"/>
                <a:cs typeface="Questrial"/>
                <a:sym typeface="Questrial"/>
              </a:rPr>
              <a:t> </a:t>
            </a:r>
          </a:p>
          <a:p>
            <a:pPr marL="571500" lvl="1" indent="0">
              <a:spcBef>
                <a:spcPts val="0"/>
              </a:spcBef>
              <a:buClr>
                <a:schemeClr val="accent1"/>
              </a:buClr>
              <a:buSzPct val="100000"/>
              <a:buNone/>
            </a:pPr>
            <a:endParaRPr lang="en-US" sz="1800" dirty="0">
              <a:solidFill>
                <a:schemeClr val="dk2"/>
              </a:solidFill>
              <a:latin typeface="Chaparral Pro"/>
              <a:ea typeface="Questrial"/>
              <a:cs typeface="Questrial"/>
              <a:sym typeface="Questrial"/>
            </a:endParaRPr>
          </a:p>
          <a:p>
            <a:pPr marL="342900">
              <a:spcBef>
                <a:spcPts val="0"/>
              </a:spcBef>
              <a:buClr>
                <a:schemeClr val="accent1"/>
              </a:buClr>
              <a:buSzPct val="100000"/>
              <a:buFont typeface="Arial"/>
              <a:buChar char="•"/>
            </a:pPr>
            <a:r>
              <a:rPr lang="en-US" sz="2400" dirty="0">
                <a:solidFill>
                  <a:schemeClr val="dk2"/>
                </a:solidFill>
                <a:latin typeface="Chaparral Pro"/>
                <a:ea typeface="Questrial"/>
                <a:cs typeface="Questrial"/>
                <a:sym typeface="Questrial"/>
              </a:rPr>
              <a:t>Kevin Brown, Assistant Dean for Undergraduate Medical Education Operations</a:t>
            </a:r>
          </a:p>
          <a:p>
            <a:pPr marL="800100" lvl="1">
              <a:spcBef>
                <a:spcPts val="0"/>
              </a:spcBef>
              <a:buClr>
                <a:schemeClr val="accent1"/>
              </a:buClr>
              <a:buSzPct val="100000"/>
              <a:buFont typeface="Arial"/>
              <a:buChar char="•"/>
            </a:pPr>
            <a:r>
              <a:rPr lang="en-US" sz="2000" dirty="0">
                <a:solidFill>
                  <a:srgbClr val="44546A"/>
                </a:solidFill>
                <a:latin typeface="Chaparral Pro"/>
                <a:ea typeface="Questrial"/>
                <a:cs typeface="Questrial"/>
                <a:sym typeface="Questrial"/>
                <a:hlinkClick r:id="rId5"/>
              </a:rPr>
              <a:t>kbrown@</a:t>
            </a:r>
            <a:r>
              <a:rPr lang="en-US" sz="2000" dirty="0">
                <a:solidFill>
                  <a:srgbClr val="44546A"/>
                </a:solidFill>
                <a:latin typeface="Chaparral Pro"/>
                <a:ea typeface="Questrial"/>
                <a:cs typeface="Questrial"/>
                <a:hlinkClick r:id="rId5"/>
              </a:rPr>
              <a:t>som.umaryland.edu</a:t>
            </a:r>
            <a:r>
              <a:rPr lang="en-US" sz="2000" dirty="0">
                <a:solidFill>
                  <a:srgbClr val="44546A"/>
                </a:solidFill>
                <a:latin typeface="Chaparral Pro"/>
                <a:ea typeface="Questrial"/>
                <a:cs typeface="Questrial"/>
              </a:rPr>
              <a:t> </a:t>
            </a:r>
          </a:p>
          <a:p>
            <a:pPr marL="571500" lvl="1" indent="0">
              <a:spcBef>
                <a:spcPts val="0"/>
              </a:spcBef>
              <a:buClr>
                <a:schemeClr val="accent1"/>
              </a:buClr>
              <a:buSzPct val="100000"/>
              <a:buNone/>
            </a:pPr>
            <a:endParaRPr lang="en-US" sz="1800" dirty="0">
              <a:solidFill>
                <a:schemeClr val="dk2"/>
              </a:solidFill>
              <a:latin typeface="Chaparral Pro"/>
              <a:ea typeface="Questrial"/>
              <a:cs typeface="Questrial"/>
            </a:endParaRPr>
          </a:p>
          <a:p>
            <a:pPr marL="342900">
              <a:spcBef>
                <a:spcPts val="0"/>
              </a:spcBef>
              <a:buClr>
                <a:schemeClr val="accent1"/>
              </a:buClr>
              <a:buSzPct val="100000"/>
              <a:buFont typeface="Arial"/>
              <a:buChar char="•"/>
            </a:pPr>
            <a:r>
              <a:rPr lang="en-US" sz="2400" dirty="0">
                <a:solidFill>
                  <a:schemeClr val="dk2"/>
                </a:solidFill>
                <a:latin typeface="Chaparral Pro"/>
                <a:ea typeface="Questrial"/>
                <a:cs typeface="Questrial"/>
                <a:sym typeface="Questrial"/>
              </a:rPr>
              <a:t>Kristen McCartin, Events Specialist</a:t>
            </a:r>
          </a:p>
          <a:p>
            <a:pPr marL="800100" lvl="1">
              <a:spcBef>
                <a:spcPts val="0"/>
              </a:spcBef>
              <a:buClr>
                <a:schemeClr val="accent1"/>
              </a:buClr>
              <a:buSzPct val="100000"/>
              <a:buFont typeface="Arial"/>
              <a:buChar char="•"/>
            </a:pPr>
            <a:r>
              <a:rPr lang="en-US" sz="2000" dirty="0">
                <a:solidFill>
                  <a:schemeClr val="dk2"/>
                </a:solidFill>
                <a:latin typeface="Chaparral Pro"/>
                <a:ea typeface="Questrial"/>
                <a:cs typeface="Questrial"/>
                <a:sym typeface="Questrial"/>
                <a:hlinkClick r:id="rId6"/>
              </a:rPr>
              <a:t>kmccartin@som.umaryland.edu</a:t>
            </a:r>
            <a:endParaRPr lang="en-US" sz="2000" dirty="0">
              <a:solidFill>
                <a:schemeClr val="dk2"/>
              </a:solidFill>
              <a:latin typeface="Chaparral Pro"/>
              <a:ea typeface="Questrial"/>
              <a:cs typeface="Questrial"/>
              <a:sym typeface="Questrial"/>
            </a:endParaRPr>
          </a:p>
          <a:p>
            <a:pPr marL="571500" lvl="1" indent="0">
              <a:spcBef>
                <a:spcPts val="0"/>
              </a:spcBef>
              <a:buClr>
                <a:schemeClr val="accent1"/>
              </a:buClr>
              <a:buSzPct val="100000"/>
              <a:buNone/>
            </a:pPr>
            <a:endParaRPr lang="en-US" sz="1800" dirty="0">
              <a:solidFill>
                <a:schemeClr val="dk2"/>
              </a:solidFill>
              <a:latin typeface="Chaparral Pro"/>
              <a:ea typeface="Questrial"/>
              <a:cs typeface="Questrial"/>
              <a:sym typeface="Questrial"/>
            </a:endParaRPr>
          </a:p>
          <a:p>
            <a:pPr marL="342900">
              <a:spcBef>
                <a:spcPts val="0"/>
              </a:spcBef>
              <a:buClr>
                <a:schemeClr val="accent1"/>
              </a:buClr>
              <a:buSzPct val="100000"/>
              <a:buFont typeface="Arial"/>
              <a:buChar char="•"/>
            </a:pPr>
            <a:r>
              <a:rPr lang="en-US" sz="2400" dirty="0">
                <a:solidFill>
                  <a:schemeClr val="dk2"/>
                </a:solidFill>
                <a:latin typeface="Chaparral Pro"/>
                <a:ea typeface="Questrial"/>
                <a:cs typeface="Questrial"/>
                <a:sym typeface="Questrial"/>
              </a:rPr>
              <a:t>Student Council</a:t>
            </a:r>
          </a:p>
          <a:p>
            <a:pPr marL="800100" lvl="1">
              <a:spcBef>
                <a:spcPts val="0"/>
              </a:spcBef>
              <a:buClr>
                <a:schemeClr val="accent1"/>
              </a:buClr>
              <a:buSzPct val="100000"/>
              <a:buFont typeface="Arial"/>
              <a:buChar char="•"/>
            </a:pPr>
            <a:r>
              <a:rPr lang="en-US" sz="2000" dirty="0">
                <a:solidFill>
                  <a:schemeClr val="dk2"/>
                </a:solidFill>
                <a:latin typeface="Chaparral Pro"/>
                <a:ea typeface="Questrial"/>
                <a:cs typeface="Questrial"/>
                <a:sym typeface="Questrial"/>
                <a:hlinkClick r:id="rId7"/>
              </a:rPr>
              <a:t>umb.som.council@gmail.com</a:t>
            </a:r>
            <a:endParaRPr lang="en-US" sz="2000" dirty="0">
              <a:solidFill>
                <a:schemeClr val="dk2"/>
              </a:solidFill>
              <a:latin typeface="Chaparral Pro"/>
              <a:ea typeface="Questrial"/>
              <a:cs typeface="Questrial"/>
              <a:sym typeface="Questrial"/>
            </a:endParaRP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B69D8-1B9D-4795-A5C9-EEA3E94C9221}"/>
              </a:ext>
            </a:extLst>
          </p:cNvPr>
          <p:cNvSpPr>
            <a:spLocks noGrp="1"/>
          </p:cNvSpPr>
          <p:nvPr>
            <p:ph type="title"/>
          </p:nvPr>
        </p:nvSpPr>
        <p:spPr/>
        <p:txBody>
          <a:bodyPr/>
          <a:lstStyle/>
          <a:p>
            <a:r>
              <a:rPr lang="en-US">
                <a:cs typeface="Calibri Light"/>
              </a:rPr>
              <a:t>SOM Student Organizations</a:t>
            </a:r>
            <a:endParaRPr lang="en-US"/>
          </a:p>
        </p:txBody>
      </p:sp>
      <p:sp>
        <p:nvSpPr>
          <p:cNvPr id="3" name="Content Placeholder 2">
            <a:extLst>
              <a:ext uri="{FF2B5EF4-FFF2-40B4-BE49-F238E27FC236}">
                <a16:creationId xmlns:a16="http://schemas.microsoft.com/office/drawing/2014/main" id="{CC3CC916-4C59-4402-AC18-BF367ADD7F72}"/>
              </a:ext>
            </a:extLst>
          </p:cNvPr>
          <p:cNvSpPr>
            <a:spLocks noGrp="1"/>
          </p:cNvSpPr>
          <p:nvPr>
            <p:ph idx="1"/>
          </p:nvPr>
        </p:nvSpPr>
        <p:spPr/>
        <p:txBody>
          <a:bodyPr vert="horz" lIns="91440" tIns="45720" rIns="91440" bIns="45720" rtlCol="0" anchor="t">
            <a:normAutofit/>
          </a:bodyPr>
          <a:lstStyle/>
          <a:p>
            <a:r>
              <a:rPr lang="en-US" dirty="0">
                <a:cs typeface="Calibri"/>
              </a:rPr>
              <a:t>Student run organizations and activities which match the University's mission, vision and core values </a:t>
            </a:r>
          </a:p>
          <a:p>
            <a:r>
              <a:rPr lang="en-US" dirty="0">
                <a:cs typeface="Calibri"/>
              </a:rPr>
              <a:t>Open to all SOM students without bias and regardless of race, creed, ability, sexual orientation, age, and gender</a:t>
            </a:r>
          </a:p>
          <a:p>
            <a:r>
              <a:rPr lang="en-US" dirty="0">
                <a:cs typeface="Calibri"/>
              </a:rPr>
              <a:t>Must adhere to policies and procedures in the Student Handbook and the SGA constitution </a:t>
            </a:r>
          </a:p>
        </p:txBody>
      </p:sp>
    </p:spTree>
    <p:extLst>
      <p:ext uri="{BB962C8B-B14F-4D97-AF65-F5344CB8AC3E}">
        <p14:creationId xmlns:p14="http://schemas.microsoft.com/office/powerpoint/2010/main" val="81071936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8DD0A-5E3E-4394-BD33-344FE375E45D}"/>
              </a:ext>
            </a:extLst>
          </p:cNvPr>
          <p:cNvSpPr>
            <a:spLocks noGrp="1"/>
          </p:cNvSpPr>
          <p:nvPr>
            <p:ph type="title"/>
          </p:nvPr>
        </p:nvSpPr>
        <p:spPr/>
        <p:txBody>
          <a:bodyPr/>
          <a:lstStyle/>
          <a:p>
            <a:pPr algn="ctr"/>
            <a:r>
              <a:rPr lang="en-US" b="1" dirty="0"/>
              <a:t>UMB’s Core Values</a:t>
            </a:r>
          </a:p>
        </p:txBody>
      </p:sp>
      <p:sp>
        <p:nvSpPr>
          <p:cNvPr id="3" name="Content Placeholder 2">
            <a:extLst>
              <a:ext uri="{FF2B5EF4-FFF2-40B4-BE49-F238E27FC236}">
                <a16:creationId xmlns:a16="http://schemas.microsoft.com/office/drawing/2014/main" id="{DF8CDD74-204A-4D6E-974E-6E1945973BCF}"/>
              </a:ext>
            </a:extLst>
          </p:cNvPr>
          <p:cNvSpPr>
            <a:spLocks noGrp="1"/>
          </p:cNvSpPr>
          <p:nvPr>
            <p:ph idx="1"/>
          </p:nvPr>
        </p:nvSpPr>
        <p:spPr/>
        <p:txBody>
          <a:bodyPr>
            <a:normAutofit fontScale="92500" lnSpcReduction="20000"/>
          </a:bodyPr>
          <a:lstStyle/>
          <a:p>
            <a:r>
              <a:rPr lang="en-US" dirty="0"/>
              <a:t>Respect and Integrity</a:t>
            </a:r>
          </a:p>
          <a:p>
            <a:r>
              <a:rPr lang="en-US" dirty="0"/>
              <a:t>Well-Being and Sustainability</a:t>
            </a:r>
          </a:p>
          <a:p>
            <a:r>
              <a:rPr lang="en-US" dirty="0"/>
              <a:t>Equity and Justice</a:t>
            </a:r>
          </a:p>
          <a:p>
            <a:r>
              <a:rPr lang="en-US" dirty="0"/>
              <a:t>Innovation and Discovery</a:t>
            </a:r>
          </a:p>
          <a:p>
            <a:pPr marL="0" indent="0">
              <a:buNone/>
            </a:pPr>
            <a:endParaRPr lang="en-US" dirty="0"/>
          </a:p>
          <a:p>
            <a:pPr marL="0" indent="0">
              <a:buNone/>
            </a:pPr>
            <a:r>
              <a:rPr lang="en-US" dirty="0">
                <a:hlinkClick r:id="rId2"/>
              </a:rPr>
              <a:t>How to infuse core values into decision making</a:t>
            </a:r>
            <a:endParaRPr lang="en-US" dirty="0"/>
          </a:p>
          <a:p>
            <a:pPr marL="0" indent="0">
              <a:buNone/>
            </a:pPr>
            <a:endParaRPr lang="en-US" dirty="0"/>
          </a:p>
          <a:p>
            <a:r>
              <a:rPr lang="en-US" sz="2000" dirty="0"/>
              <a:t>“At the University of Maryland, Baltimore, our core values demonstrate what we stand for and serve as a guide to how we behave. By acting on our core values, using them to guide our everyday interactions, we make UMB a place where everyone feels welcome, has a sense of belonging, and is supported to succeed.”</a:t>
            </a:r>
          </a:p>
          <a:p>
            <a:pPr marL="0" indent="0">
              <a:buNone/>
            </a:pPr>
            <a:r>
              <a:rPr lang="en-US" sz="2000" dirty="0"/>
              <a:t>— President Bruce E. Jarrell, MD, FACS</a:t>
            </a:r>
          </a:p>
        </p:txBody>
      </p:sp>
    </p:spTree>
    <p:extLst>
      <p:ext uri="{BB962C8B-B14F-4D97-AF65-F5344CB8AC3E}">
        <p14:creationId xmlns:p14="http://schemas.microsoft.com/office/powerpoint/2010/main" val="1122127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8B8D2-9744-4CCB-8686-53311E428ECB}"/>
              </a:ext>
            </a:extLst>
          </p:cNvPr>
          <p:cNvSpPr>
            <a:spLocks noGrp="1"/>
          </p:cNvSpPr>
          <p:nvPr>
            <p:ph type="title"/>
          </p:nvPr>
        </p:nvSpPr>
        <p:spPr/>
        <p:txBody>
          <a:bodyPr/>
          <a:lstStyle/>
          <a:p>
            <a:pPr algn="ctr"/>
            <a:r>
              <a:rPr lang="en-US" b="1" dirty="0"/>
              <a:t>Respect and Integrity</a:t>
            </a:r>
          </a:p>
        </p:txBody>
      </p:sp>
      <p:sp>
        <p:nvSpPr>
          <p:cNvPr id="3" name="Content Placeholder 2">
            <a:extLst>
              <a:ext uri="{FF2B5EF4-FFF2-40B4-BE49-F238E27FC236}">
                <a16:creationId xmlns:a16="http://schemas.microsoft.com/office/drawing/2014/main" id="{C6733180-3A81-448E-9135-171241EDDED2}"/>
              </a:ext>
            </a:extLst>
          </p:cNvPr>
          <p:cNvSpPr>
            <a:spLocks noGrp="1"/>
          </p:cNvSpPr>
          <p:nvPr>
            <p:ph idx="1"/>
          </p:nvPr>
        </p:nvSpPr>
        <p:spPr/>
        <p:txBody>
          <a:bodyPr>
            <a:normAutofit lnSpcReduction="10000"/>
          </a:bodyPr>
          <a:lstStyle/>
          <a:p>
            <a:pPr marL="0" indent="0" algn="ctr">
              <a:buNone/>
            </a:pPr>
            <a:r>
              <a:rPr lang="en-US" sz="3000" b="0" dirty="0">
                <a:solidFill>
                  <a:srgbClr val="333333"/>
                </a:solidFill>
                <a:effectLst/>
              </a:rPr>
              <a:t>We value each other and hold ourselves accountable for acting ethically and transparently using compassion and empathy.</a:t>
            </a:r>
          </a:p>
          <a:p>
            <a:endParaRPr lang="en-US" dirty="0">
              <a:solidFill>
                <a:srgbClr val="333333"/>
              </a:solidFill>
              <a:latin typeface="Gotham SSm 4r"/>
            </a:endParaRPr>
          </a:p>
          <a:p>
            <a:pPr algn="l"/>
            <a:r>
              <a:rPr lang="en-US" sz="2400" i="0" u="sng" dirty="0">
                <a:solidFill>
                  <a:srgbClr val="000000"/>
                </a:solidFill>
                <a:effectLst/>
              </a:rPr>
              <a:t>How to Be a Catalyst for Respect and Integrity</a:t>
            </a:r>
          </a:p>
          <a:p>
            <a:pPr algn="l"/>
            <a:r>
              <a:rPr lang="en-US" sz="1900" b="1" i="0" dirty="0">
                <a:solidFill>
                  <a:srgbClr val="333333"/>
                </a:solidFill>
                <a:effectLst/>
              </a:rPr>
              <a:t>Promote open communication:</a:t>
            </a:r>
            <a:r>
              <a:rPr lang="en-US" sz="1900" b="0" i="0" dirty="0">
                <a:solidFill>
                  <a:srgbClr val="333333"/>
                </a:solidFill>
                <a:effectLst/>
              </a:rPr>
              <a:t> Be honest and transparent with others, speak with sincerity and act with compassion, and learn and practice good listening skills.</a:t>
            </a:r>
          </a:p>
          <a:p>
            <a:pPr algn="l"/>
            <a:r>
              <a:rPr lang="en-US" sz="1900" b="1" i="0" dirty="0">
                <a:solidFill>
                  <a:srgbClr val="333333"/>
                </a:solidFill>
                <a:effectLst/>
              </a:rPr>
              <a:t>Act ethically:</a:t>
            </a:r>
            <a:r>
              <a:rPr lang="en-US" sz="1900" b="0" i="0" dirty="0">
                <a:solidFill>
                  <a:srgbClr val="333333"/>
                </a:solidFill>
                <a:effectLst/>
              </a:rPr>
              <a:t> Adhere to the highest standards of professional and personal responsibility, even when no one is looking.</a:t>
            </a:r>
          </a:p>
          <a:p>
            <a:pPr algn="l"/>
            <a:r>
              <a:rPr lang="en-US" sz="1900" b="1" i="0" dirty="0">
                <a:solidFill>
                  <a:srgbClr val="333333"/>
                </a:solidFill>
                <a:effectLst/>
              </a:rPr>
              <a:t>Show empathy:</a:t>
            </a:r>
            <a:r>
              <a:rPr lang="en-US" sz="1900" b="0" i="0" dirty="0">
                <a:solidFill>
                  <a:srgbClr val="333333"/>
                </a:solidFill>
                <a:effectLst/>
              </a:rPr>
              <a:t> Demonstrate consideration and compassion for people, help those in need, and act with patience and flexibility especially when unexpected circumstances arise.</a:t>
            </a:r>
          </a:p>
          <a:p>
            <a:pPr algn="l"/>
            <a:r>
              <a:rPr lang="en-US" sz="1900" b="1" i="0" dirty="0">
                <a:solidFill>
                  <a:srgbClr val="333333"/>
                </a:solidFill>
                <a:effectLst/>
              </a:rPr>
              <a:t>Be accountable: </a:t>
            </a:r>
            <a:r>
              <a:rPr lang="en-US" sz="1900" b="0" i="0" dirty="0">
                <a:solidFill>
                  <a:srgbClr val="333333"/>
                </a:solidFill>
                <a:effectLst/>
              </a:rPr>
              <a:t>Accept responsibility for your actions — good and bad — be reliable and trustworthy, and follow up and follow through on your commitments.</a:t>
            </a:r>
          </a:p>
        </p:txBody>
      </p:sp>
    </p:spTree>
    <p:extLst>
      <p:ext uri="{BB962C8B-B14F-4D97-AF65-F5344CB8AC3E}">
        <p14:creationId xmlns:p14="http://schemas.microsoft.com/office/powerpoint/2010/main" val="391495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9F65E-B1B9-4B50-9A29-3FBEDD2BC848}"/>
              </a:ext>
            </a:extLst>
          </p:cNvPr>
          <p:cNvSpPr>
            <a:spLocks noGrp="1"/>
          </p:cNvSpPr>
          <p:nvPr>
            <p:ph type="title"/>
          </p:nvPr>
        </p:nvSpPr>
        <p:spPr/>
        <p:txBody>
          <a:bodyPr/>
          <a:lstStyle/>
          <a:p>
            <a:pPr algn="ctr"/>
            <a:r>
              <a:rPr lang="en-US" b="1" dirty="0"/>
              <a:t>Well-Being and Sustainability</a:t>
            </a:r>
          </a:p>
        </p:txBody>
      </p:sp>
      <p:sp>
        <p:nvSpPr>
          <p:cNvPr id="3" name="Content Placeholder 2">
            <a:extLst>
              <a:ext uri="{FF2B5EF4-FFF2-40B4-BE49-F238E27FC236}">
                <a16:creationId xmlns:a16="http://schemas.microsoft.com/office/drawing/2014/main" id="{CCD45E6A-2DD1-4704-BEFE-1AB8FE2E1E56}"/>
              </a:ext>
            </a:extLst>
          </p:cNvPr>
          <p:cNvSpPr>
            <a:spLocks noGrp="1"/>
          </p:cNvSpPr>
          <p:nvPr>
            <p:ph idx="1"/>
          </p:nvPr>
        </p:nvSpPr>
        <p:spPr>
          <a:xfrm>
            <a:off x="838200" y="1825625"/>
            <a:ext cx="10515600" cy="4667250"/>
          </a:xfrm>
        </p:spPr>
        <p:txBody>
          <a:bodyPr>
            <a:normAutofit fontScale="25000" lnSpcReduction="20000"/>
          </a:bodyPr>
          <a:lstStyle/>
          <a:p>
            <a:pPr marL="0" indent="0" algn="ctr">
              <a:buNone/>
            </a:pPr>
            <a:r>
              <a:rPr lang="en-US" sz="11200" dirty="0"/>
              <a:t>We care about the welfare of our people, planet, communities, and University.</a:t>
            </a:r>
          </a:p>
          <a:p>
            <a:pPr marL="0" indent="0" algn="ctr">
              <a:buNone/>
            </a:pPr>
            <a:endParaRPr lang="en-US" dirty="0"/>
          </a:p>
          <a:p>
            <a:pPr algn="l"/>
            <a:r>
              <a:rPr lang="en-US" sz="8800" i="0" u="sng" dirty="0">
                <a:solidFill>
                  <a:srgbClr val="000000"/>
                </a:solidFill>
                <a:effectLst/>
              </a:rPr>
              <a:t>How to Be a Catalyst for Well-Being and Sustainability</a:t>
            </a:r>
          </a:p>
          <a:p>
            <a:pPr algn="l"/>
            <a:r>
              <a:rPr lang="en-US" sz="7200" b="1" i="0" dirty="0">
                <a:solidFill>
                  <a:srgbClr val="333333"/>
                </a:solidFill>
                <a:effectLst/>
              </a:rPr>
              <a:t>Support work-life harmony: </a:t>
            </a:r>
            <a:r>
              <a:rPr lang="en-US" sz="7200" b="0" i="0" dirty="0">
                <a:solidFill>
                  <a:srgbClr val="333333"/>
                </a:solidFill>
                <a:effectLst/>
              </a:rPr>
              <a:t>Show grace, empathy, and be respectful of others’ workload, allow downtime for yourself and others to refresh and recharge, and make decisions consistent with a healthy quality-of-life philosophy.</a:t>
            </a:r>
          </a:p>
          <a:p>
            <a:pPr algn="l"/>
            <a:r>
              <a:rPr lang="en-US" sz="7200" b="1" i="0" dirty="0">
                <a:solidFill>
                  <a:srgbClr val="333333"/>
                </a:solidFill>
                <a:effectLst/>
              </a:rPr>
              <a:t>Promote healthy behaviors: </a:t>
            </a:r>
            <a:r>
              <a:rPr lang="en-US" sz="7200" b="0" i="0" dirty="0">
                <a:solidFill>
                  <a:srgbClr val="333333"/>
                </a:solidFill>
                <a:effectLst/>
              </a:rPr>
              <a:t>Practice and encourage activities that foster emotional, financial, mental, physical, and social wellness.</a:t>
            </a:r>
          </a:p>
          <a:p>
            <a:pPr algn="l"/>
            <a:r>
              <a:rPr lang="en-US" sz="7200" b="1" i="0" dirty="0">
                <a:solidFill>
                  <a:srgbClr val="333333"/>
                </a:solidFill>
                <a:effectLst/>
              </a:rPr>
              <a:t>Protect the environment: </a:t>
            </a:r>
            <a:r>
              <a:rPr lang="en-US" sz="7200" b="0" i="0" dirty="0">
                <a:solidFill>
                  <a:srgbClr val="333333"/>
                </a:solidFill>
                <a:effectLst/>
              </a:rPr>
              <a:t>Consider the immediate environmental impact of your decisions and actions and evaluate the future effects on the habitat.</a:t>
            </a:r>
          </a:p>
          <a:p>
            <a:pPr algn="l"/>
            <a:r>
              <a:rPr lang="en-US" sz="7200" b="1" i="0" dirty="0">
                <a:solidFill>
                  <a:srgbClr val="333333"/>
                </a:solidFill>
                <a:effectLst/>
              </a:rPr>
              <a:t>Use resources responsibly:</a:t>
            </a:r>
            <a:r>
              <a:rPr lang="en-US" sz="7200" b="0" i="0" dirty="0">
                <a:solidFill>
                  <a:srgbClr val="333333"/>
                </a:solidFill>
                <a:effectLst/>
              </a:rPr>
              <a:t> Encourage conservation and recycling, explore and implement efficient ways to reduce waste, and familiarize yourself with the four pillars of sustainability — social, human, economic, and environmental.</a:t>
            </a:r>
          </a:p>
          <a:p>
            <a:pPr algn="l"/>
            <a:r>
              <a:rPr lang="en-US" sz="7200" b="1" i="0" dirty="0">
                <a:solidFill>
                  <a:srgbClr val="333333"/>
                </a:solidFill>
                <a:effectLst/>
              </a:rPr>
              <a:t>Plan for the future:</a:t>
            </a:r>
            <a:r>
              <a:rPr lang="en-US" sz="7200" b="0" i="0" dirty="0">
                <a:solidFill>
                  <a:srgbClr val="333333"/>
                </a:solidFill>
                <a:effectLst/>
              </a:rPr>
              <a:t> Incorporate long-term considerations — regarding mission, finances, or other factors — into decision-making.</a:t>
            </a:r>
          </a:p>
          <a:p>
            <a:endParaRPr lang="en-US" sz="2200" dirty="0"/>
          </a:p>
        </p:txBody>
      </p:sp>
    </p:spTree>
    <p:extLst>
      <p:ext uri="{BB962C8B-B14F-4D97-AF65-F5344CB8AC3E}">
        <p14:creationId xmlns:p14="http://schemas.microsoft.com/office/powerpoint/2010/main" val="22600221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SenttoStudentHealth xmlns="b952f4ed-faee-42e5-b15e-296a4efded7d">true</SenttoStudentHealth>
    <_ip_UnifiedCompliancePolicyProperties xmlns="http://schemas.microsoft.com/sharepoint/v3" xsi:nil="true"/>
    <lcf76f155ced4ddcb4097134ff3c332f xmlns="b952f4ed-faee-42e5-b15e-296a4efded7d">
      <Terms xmlns="http://schemas.microsoft.com/office/infopath/2007/PartnerControls"/>
    </lcf76f155ced4ddcb4097134ff3c332f>
    <TaxCatchAll xmlns="480e030d-b1ba-4175-bf7e-8ff9154deca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1BD426C7E93694B8A52C937FFACA1C5" ma:contentTypeVersion="23" ma:contentTypeDescription="Create a new document." ma:contentTypeScope="" ma:versionID="8a17d9be41b4bcf581038508678214a7">
  <xsd:schema xmlns:xsd="http://www.w3.org/2001/XMLSchema" xmlns:xs="http://www.w3.org/2001/XMLSchema" xmlns:p="http://schemas.microsoft.com/office/2006/metadata/properties" xmlns:ns1="http://schemas.microsoft.com/sharepoint/v3" xmlns:ns2="b952f4ed-faee-42e5-b15e-296a4efded7d" xmlns:ns3="480e030d-b1ba-4175-bf7e-8ff9154deca3" targetNamespace="http://schemas.microsoft.com/office/2006/metadata/properties" ma:root="true" ma:fieldsID="298cd942ded46bd37af27c73b96e2bc3" ns1:_="" ns2:_="" ns3:_="">
    <xsd:import namespace="http://schemas.microsoft.com/sharepoint/v3"/>
    <xsd:import namespace="b952f4ed-faee-42e5-b15e-296a4efded7d"/>
    <xsd:import namespace="480e030d-b1ba-4175-bf7e-8ff9154deca3"/>
    <xsd:element name="properties">
      <xsd:complexType>
        <xsd:sequence>
          <xsd:element name="documentManagement">
            <xsd:complexType>
              <xsd:all>
                <xsd:element ref="ns2:SenttoStudentHealth" minOccurs="0"/>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1:_ip_UnifiedCompliancePolicyProperties" minOccurs="0"/>
                <xsd:element ref="ns1:_ip_UnifiedCompliancePolicyUIAc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952f4ed-faee-42e5-b15e-296a4efded7d" elementFormDefault="qualified">
    <xsd:import namespace="http://schemas.microsoft.com/office/2006/documentManagement/types"/>
    <xsd:import namespace="http://schemas.microsoft.com/office/infopath/2007/PartnerControls"/>
    <xsd:element name="SenttoStudentHealth" ma:index="2" nillable="true" ma:displayName="Sent to Student Health" ma:default="1" ma:format="Dropdown" ma:internalName="SenttoStudentHealth" ma:readOnly="false">
      <xsd:simpleType>
        <xsd:restriction base="dms:Boolean"/>
      </xsd:simple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hidden="true" ma:internalName="MediaServiceKeyPoints"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hidden="true"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hidden="true" ma:internalName="MediaServiceOCR" ma:readOnly="true">
      <xsd:simpleType>
        <xsd:restriction base="dms:Note"/>
      </xsd:simpleType>
    </xsd:element>
    <xsd:element name="MediaServiceLocation" ma:index="17" nillable="true" ma:displayName="Location" ma:hidden="true" ma:internalName="MediaServiceLocation"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25e2b2fc-0517-44cc-85bc-21d743cacc9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80e030d-b1ba-4175-bf7e-8ff9154deca3" elementFormDefault="qualified">
    <xsd:import namespace="http://schemas.microsoft.com/office/2006/documentManagement/types"/>
    <xsd:import namespace="http://schemas.microsoft.com/office/infopath/2007/PartnerControls"/>
    <xsd:element name="SharedWithUsers" ma:index="18"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hidden="true" ma:internalName="SharedWithDetails" ma:readOnly="true">
      <xsd:simpleType>
        <xsd:restriction base="dms:Note"/>
      </xsd:simpleType>
    </xsd:element>
    <xsd:element name="TaxCatchAll" ma:index="26" nillable="true" ma:displayName="Taxonomy Catch All Column" ma:hidden="true" ma:list="{ddc7a2c4-33d9-45de-a80b-5d443deca286}" ma:internalName="TaxCatchAll" ma:showField="CatchAllData" ma:web="480e030d-b1ba-4175-bf7e-8ff9154deca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FFE2907-0456-4A9D-9AE5-8649758FB096}">
  <ds:schemaRefs>
    <ds:schemaRef ds:uri="480e030d-b1ba-4175-bf7e-8ff9154deca3"/>
    <ds:schemaRef ds:uri="b952f4ed-faee-42e5-b15e-296a4efded7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3E19912-F2DE-460A-90D8-E1349833DBCC}">
  <ds:schemaRefs>
    <ds:schemaRef ds:uri="http://schemas.microsoft.com/sharepoint/v3/contenttype/forms"/>
  </ds:schemaRefs>
</ds:datastoreItem>
</file>

<file path=customXml/itemProps3.xml><?xml version="1.0" encoding="utf-8"?>
<ds:datastoreItem xmlns:ds="http://schemas.openxmlformats.org/officeDocument/2006/customXml" ds:itemID="{43D17731-2DA1-4A2C-BF5A-F4C149313221}">
  <ds:schemaRefs>
    <ds:schemaRef ds:uri="480e030d-b1ba-4175-bf7e-8ff9154deca3"/>
    <ds:schemaRef ds:uri="b952f4ed-faee-42e5-b15e-296a4efded7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12435</TotalTime>
  <Words>3071</Words>
  <Application>Microsoft Office PowerPoint</Application>
  <PresentationFormat>Widescreen</PresentationFormat>
  <Paragraphs>307</Paragraphs>
  <Slides>50</Slides>
  <Notes>34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50</vt:i4>
      </vt:variant>
    </vt:vector>
  </HeadingPairs>
  <TitlesOfParts>
    <vt:vector size="61" baseType="lpstr">
      <vt:lpstr>Arial</vt:lpstr>
      <vt:lpstr>Arial,Sans-Serif</vt:lpstr>
      <vt:lpstr>Calibri</vt:lpstr>
      <vt:lpstr>Calibri Light</vt:lpstr>
      <vt:lpstr>Chaparral Pro</vt:lpstr>
      <vt:lpstr>Gotham SSm 4r</vt:lpstr>
      <vt:lpstr>Gotham SSm 5r</vt:lpstr>
      <vt:lpstr>Quattrocento</vt:lpstr>
      <vt:lpstr>Questrial</vt:lpstr>
      <vt:lpstr>Wingdings</vt:lpstr>
      <vt:lpstr>Office Theme</vt:lpstr>
      <vt:lpstr>   HOW TO RUN A SUCCESSFUL  STUDENT GROUP </vt:lpstr>
      <vt:lpstr>Key Contacts </vt:lpstr>
      <vt:lpstr>Leadership Expectations and Policies </vt:lpstr>
      <vt:lpstr>PowerPoint Presentation</vt:lpstr>
      <vt:lpstr>Honing your leadership skills </vt:lpstr>
      <vt:lpstr>SOM Student Organizations</vt:lpstr>
      <vt:lpstr>UMB’s Core Values</vt:lpstr>
      <vt:lpstr>Respect and Integrity</vt:lpstr>
      <vt:lpstr>Well-Being and Sustainability</vt:lpstr>
      <vt:lpstr>Equity and Justice</vt:lpstr>
      <vt:lpstr>Innovation and Discovery</vt:lpstr>
      <vt:lpstr>Stewards of UMB/SOM Mission</vt:lpstr>
      <vt:lpstr>TIPS for working with faculty advisors </vt:lpstr>
      <vt:lpstr>Student Group Procedures</vt:lpstr>
      <vt:lpstr>MEDSCOPE MAINTENANCE To Dos </vt:lpstr>
      <vt:lpstr>PowerPoint Presentation</vt:lpstr>
      <vt:lpstr>PowerPoint Presentation</vt:lpstr>
      <vt:lpstr>PowerPoint Presentation</vt:lpstr>
      <vt:lpstr>PowerPoint Presentation</vt:lpstr>
      <vt:lpstr>FACULTY ADVISOR FORM</vt:lpstr>
      <vt:lpstr>PowerPoint Presentation</vt:lpstr>
      <vt:lpstr>Student Organizations Overview </vt:lpstr>
      <vt:lpstr>Student Group Responsibilities and Criteria</vt:lpstr>
      <vt:lpstr>STUDENT ORGANIZATION STORAGE  (MSTF Atrium Room H)</vt:lpstr>
      <vt:lpstr>ALCOHOL FORM/POLICY</vt:lpstr>
      <vt:lpstr>WHAT ABOUT ALCOHOL?</vt:lpstr>
      <vt:lpstr>PowerPoint Presentation</vt:lpstr>
      <vt:lpstr>TABLES AND CHAIRS REQUEST/FACILITIES REQUEST</vt:lpstr>
      <vt:lpstr>ROOM Reservations </vt:lpstr>
      <vt:lpstr>CAMPUS</vt:lpstr>
      <vt:lpstr>HOW TO ADD AN EVENT TO MEDSCOPE</vt:lpstr>
      <vt:lpstr>PowerPoint Presentation</vt:lpstr>
      <vt:lpstr>ATTENDANCE AND MEMBERSHIP</vt:lpstr>
      <vt:lpstr>Student Group Accounting</vt:lpstr>
      <vt:lpstr>BANK ACCOUNTS</vt:lpstr>
      <vt:lpstr>STUDENT ORGANIZATION ACCOUNTING FORM</vt:lpstr>
      <vt:lpstr>STUDENT ORGANIZATION  ACCOUNTING FORM</vt:lpstr>
      <vt:lpstr>STUDENT ORGANIZATION ACCOUNTING FORM, CONTD.</vt:lpstr>
      <vt:lpstr>EXAMPLES OF RECEIPTS</vt:lpstr>
      <vt:lpstr>TAX EXEMPT</vt:lpstr>
      <vt:lpstr>FUNDRAISING FOR STUDENT GROUPS</vt:lpstr>
      <vt:lpstr>Student Council </vt:lpstr>
      <vt:lpstr>FUNDING REQUEST FROM STUDENT COUNCIL!</vt:lpstr>
      <vt:lpstr>FUNDING CRITERION</vt:lpstr>
      <vt:lpstr>Student Council Funding Form</vt:lpstr>
      <vt:lpstr>STUDENT GROUP ACTIVITES</vt:lpstr>
      <vt:lpstr>STUDENT LEADERS MEETINGS</vt:lpstr>
      <vt:lpstr>IMPORTANT DATES SUMMARY</vt:lpstr>
      <vt:lpstr>PAST FUN EVENTS HOSTED BY STUDENT COUNCIL…</vt:lpstr>
      <vt:lpstr>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RUN A SUCCESSFUL STUDENT GROUP</dc:title>
  <dc:creator>Dzaringa, Aline</dc:creator>
  <cp:lastModifiedBy>Esselman, Adam</cp:lastModifiedBy>
  <cp:revision>102</cp:revision>
  <dcterms:created xsi:type="dcterms:W3CDTF">2020-05-18T16:26:40Z</dcterms:created>
  <dcterms:modified xsi:type="dcterms:W3CDTF">2025-01-24T16:54:36Z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0x010100F1BD426C7E93694B8A52C937FFACA1C5</vt:lpwstr>
  </property>
  <property fmtid="{D5CDD505-2E9C-101B-9397-08002B2CF9AE}" pid="3" name="MediaServiceImageTags">
    <vt:lpwstr/>
  </property>
</Properties>
</file>